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5"/>
  </p:normalViewPr>
  <p:slideViewPr>
    <p:cSldViewPr snapToGrid="0" snapToObjects="1">
      <p:cViewPr varScale="1">
        <p:scale>
          <a:sx n="117" d="100"/>
          <a:sy n="117" d="100"/>
        </p:scale>
        <p:origin x="36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D1458-9D88-274A-8999-7537A69EE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9" y="1298448"/>
            <a:ext cx="1957034" cy="113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519780-A8FA-B844-91CF-6BAE8E20F9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73" y="4341723"/>
            <a:ext cx="2360613" cy="139364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85000" lnSpcReduction="20000"/>
          </a:bodyPr>
          <a:lstStyle/>
          <a:p>
            <a:r>
              <a:rPr lang="en-US" dirty="0"/>
              <a:t>4 Bedrooms</a:t>
            </a:r>
          </a:p>
          <a:p>
            <a:r>
              <a:rPr lang="en-US" dirty="0"/>
              <a:t>3.5 Baths</a:t>
            </a:r>
          </a:p>
          <a:p>
            <a:r>
              <a:rPr lang="en-US" dirty="0"/>
              <a:t>3500 Square Feet</a:t>
            </a:r>
          </a:p>
          <a:p>
            <a:r>
              <a:rPr lang="en-US" dirty="0"/>
              <a:t>2 acres of seclusion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4FA7358-BF39-B645-B930-4594ACF37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02" y="175849"/>
            <a:ext cx="4164013" cy="234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08D30D62-C926-EC4A-9A65-269FA81DF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73" y="2755901"/>
            <a:ext cx="1905000" cy="143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1E514467-68FC-E14C-A1E0-49C9750E38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085" y="2747104"/>
            <a:ext cx="1905000" cy="143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90CC232F-4B29-4945-9279-B4E048CB8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872" y="2747104"/>
            <a:ext cx="1905000" cy="143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5D2B7487-9F9B-E146-B074-239788A8E8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737" y="2755901"/>
            <a:ext cx="1905000" cy="143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9C4B7C7-4880-2046-AFDF-EAEC44F16C4B}"/>
              </a:ext>
            </a:extLst>
          </p:cNvPr>
          <p:cNvSpPr txBox="1"/>
          <p:nvPr/>
        </p:nvSpPr>
        <p:spPr>
          <a:xfrm>
            <a:off x="9165770" y="840097"/>
            <a:ext cx="302623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OPEN HOUSE</a:t>
            </a:r>
          </a:p>
          <a:p>
            <a:pPr algn="ctr"/>
            <a:r>
              <a:rPr lang="en-US" b="1" dirty="0"/>
              <a:t>Agents &amp; Public</a:t>
            </a:r>
          </a:p>
          <a:p>
            <a:pPr algn="ctr"/>
            <a:r>
              <a:rPr lang="en-US" b="1" dirty="0"/>
              <a:t>2679 COQUINA DR. JOHNS ISLAND</a:t>
            </a:r>
          </a:p>
          <a:p>
            <a:pPr algn="ctr"/>
            <a:r>
              <a:rPr lang="en-US" b="1" dirty="0"/>
              <a:t>THURSDAY AUGUST 5</a:t>
            </a:r>
            <a:r>
              <a:rPr lang="en-US" b="1" baseline="30000" dirty="0"/>
              <a:t>TH</a:t>
            </a:r>
            <a:r>
              <a:rPr lang="en-US" b="1" dirty="0"/>
              <a:t> </a:t>
            </a:r>
          </a:p>
          <a:p>
            <a:pPr algn="ctr"/>
            <a:r>
              <a:rPr lang="en-US" b="1" dirty="0"/>
              <a:t>11:00 TO 1:00</a:t>
            </a:r>
          </a:p>
          <a:p>
            <a:pPr algn="ctr"/>
            <a:r>
              <a:rPr lang="en-US" b="1" dirty="0"/>
              <a:t>Catered by </a:t>
            </a:r>
            <a:r>
              <a:rPr lang="en-US" b="1" dirty="0" err="1"/>
              <a:t>Hambys</a:t>
            </a:r>
            <a:endParaRPr lang="en-US" b="1" dirty="0"/>
          </a:p>
          <a:p>
            <a:endParaRPr lang="en-US" dirty="0"/>
          </a:p>
        </p:txBody>
      </p:sp>
      <p:pic>
        <p:nvPicPr>
          <p:cNvPr id="1036" name="Picture 12" descr="MLS Logo">
            <a:extLst>
              <a:ext uri="{FF2B5EF4-FFF2-40B4-BE49-F238E27FC236}">
                <a16:creationId xmlns:a16="http://schemas.microsoft.com/office/drawing/2014/main" id="{6ABF5356-4ED4-1247-915B-7C7C0DDFFF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399" y="5127446"/>
            <a:ext cx="961571" cy="961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6D592C3C-B16C-854A-B3FB-5566EE322D56}"/>
              </a:ext>
            </a:extLst>
          </p:cNvPr>
          <p:cNvSpPr txBox="1">
            <a:spLocks/>
          </p:cNvSpPr>
          <p:nvPr/>
        </p:nvSpPr>
        <p:spPr>
          <a:xfrm>
            <a:off x="2399561" y="4341723"/>
            <a:ext cx="3757048" cy="1393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Custom Pool w/Waterfall</a:t>
            </a:r>
          </a:p>
          <a:p>
            <a:r>
              <a:rPr lang="en-US" dirty="0"/>
              <a:t>Neighborhood Deepwater Dock</a:t>
            </a:r>
          </a:p>
          <a:p>
            <a:r>
              <a:rPr lang="en-US" dirty="0"/>
              <a:t>Potential for bottom floor Mother in law &amp; private quarters access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933F68-0C7C-7C44-AD6C-CC149AA22EDF}"/>
              </a:ext>
            </a:extLst>
          </p:cNvPr>
          <p:cNvSpPr/>
          <p:nvPr/>
        </p:nvSpPr>
        <p:spPr>
          <a:xfrm>
            <a:off x="5143214" y="1176019"/>
            <a:ext cx="36369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/>
              <a:t>2679 COQUINA DR. </a:t>
            </a:r>
          </a:p>
          <a:p>
            <a:pPr algn="ctr"/>
            <a:r>
              <a:rPr lang="en-US" sz="2400" b="1" dirty="0"/>
              <a:t>JOHNS ISLAND, SC 29455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CB55770C-9030-E540-8FDE-B6AFAD2466B5}"/>
              </a:ext>
            </a:extLst>
          </p:cNvPr>
          <p:cNvSpPr txBox="1">
            <a:spLocks/>
          </p:cNvSpPr>
          <p:nvPr/>
        </p:nvSpPr>
        <p:spPr>
          <a:xfrm>
            <a:off x="6300872" y="4341723"/>
            <a:ext cx="2864898" cy="1393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15 minutes to downtown</a:t>
            </a:r>
          </a:p>
          <a:p>
            <a:r>
              <a:rPr lang="en-US" sz="2000" dirty="0"/>
              <a:t>Extra workout space/office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C82CF5-7589-F146-A346-74EB53E26300}"/>
              </a:ext>
            </a:extLst>
          </p:cNvPr>
          <p:cNvSpPr txBox="1"/>
          <p:nvPr/>
        </p:nvSpPr>
        <p:spPr>
          <a:xfrm>
            <a:off x="10388599" y="5038545"/>
            <a:ext cx="17415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Lennie Woods</a:t>
            </a:r>
          </a:p>
          <a:p>
            <a:r>
              <a:rPr lang="en-US" dirty="0"/>
              <a:t>Capstone Realty</a:t>
            </a:r>
          </a:p>
          <a:p>
            <a:r>
              <a:rPr lang="en-US" dirty="0"/>
              <a:t>843-864-6760</a:t>
            </a:r>
          </a:p>
        </p:txBody>
      </p:sp>
    </p:spTree>
    <p:extLst>
      <p:ext uri="{BB962C8B-B14F-4D97-AF65-F5344CB8AC3E}">
        <p14:creationId xmlns:p14="http://schemas.microsoft.com/office/powerpoint/2010/main" val="91452446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30</TotalTime>
  <Words>73</Words>
  <Application>Microsoft Macintosh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Corbel</vt:lpstr>
      <vt:lpstr>Wingdings 2</vt:lpstr>
      <vt:lpstr>Frame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Laneen Woods</dc:creator>
  <cp:lastModifiedBy>Laneen Woods</cp:lastModifiedBy>
  <cp:revision>1</cp:revision>
  <dcterms:created xsi:type="dcterms:W3CDTF">2021-08-04T20:18:06Z</dcterms:created>
  <dcterms:modified xsi:type="dcterms:W3CDTF">2021-08-04T20:48:21Z</dcterms:modified>
</cp:coreProperties>
</file>