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10/31/2019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0400"/>
            <a:ext cx="7316917" cy="1796133"/>
          </a:xfrm>
        </p:spPr>
        <p:txBody>
          <a:bodyPr anchor="ctr">
            <a:noAutofit/>
          </a:bodyPr>
          <a:lstStyle/>
          <a:p>
            <a:r>
              <a:rPr lang="en-US" sz="1200" dirty="0">
                <a:solidFill>
                  <a:schemeClr val="accent1">
                    <a:lumMod val="50000"/>
                  </a:schemeClr>
                </a:solidFill>
                <a:latin typeface="Trebuchet MS" panose="020B0603020202020204" pitchFamily="34" charset="0"/>
              </a:rPr>
              <a:t>RARE OPPORTUNITY TO OWN THREE LEVEL, 5/6 BR, 5.5 BA, CUSTOM HOME WITH ELEVATOR AND IT'S OWN IN GROUND POOL, OWN PRIVATE DEEP WATER DOCK AND SUNSETS LIKE NO OTHERS. THE CURB APPEAL IS MOST IMPRESSIVE WITH IT'S CIRCULAR DRIVE AND PROFESSIONAL LANDSCAPING AND LOW COUNTRY DESIGN. DRIVE UNDER STYLE PROVIDES PARKING FOR 3 OR MORE VEHICLES AND OTHER UTILITY SPORT VEHICLES AS WELL AS ROOM FOR HOBBYIST AND STORAGE. THE PROPERTY AFFORDS A LIFESTYLE THAT ONLY A FEW HAVE THE OPPORTUNITY TO TRULY ENJOY. CALL FOR APPOINTMENT.</a:t>
            </a:r>
          </a:p>
          <a:p>
            <a:r>
              <a:rPr lang="en-US" sz="1200" dirty="0">
                <a:solidFill>
                  <a:srgbClr val="FF0000"/>
                </a:solidFill>
                <a:latin typeface="Trebuchet MS" panose="020B0603020202020204" pitchFamily="34" charset="0"/>
              </a:rPr>
              <a:t>OWNER HAS PROVIDED MAJOR UPGRADES IN PAINTING, LIGHT FIXTURES AND STAGING TO DEMONSTRATE WHAT POTENTIAL THIS EXECUTIVE PROPERTY TRULY HAS.</a:t>
            </a:r>
          </a:p>
        </p:txBody>
      </p:sp>
      <p:sp>
        <p:nvSpPr>
          <p:cNvPr id="2" name="Title 1"/>
          <p:cNvSpPr>
            <a:spLocks noGrp="1"/>
          </p:cNvSpPr>
          <p:nvPr>
            <p:ph type="ctrTitle"/>
          </p:nvPr>
        </p:nvSpPr>
        <p:spPr>
          <a:xfrm>
            <a:off x="-10445" y="5486400"/>
            <a:ext cx="7312912" cy="1600199"/>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cap="none" dirty="0">
                <a:ln w="3175" cmpd="sng">
                  <a:noFill/>
                  <a:prstDash val="solid"/>
                </a:ln>
                <a:solidFill>
                  <a:srgbClr val="FF0000"/>
                </a:solidFill>
                <a:effectLst/>
                <a:latin typeface="Trebuchet MS" panose="020B0603020202020204" pitchFamily="34" charset="0"/>
              </a:rPr>
              <a:t>NOW PRICED AT $1,999,000</a:t>
            </a:r>
            <a:br>
              <a:rPr lang="en-US" sz="1200" cap="none" dirty="0">
                <a:ln w="3175" cmpd="sng">
                  <a:noFill/>
                  <a:prstDash val="solid"/>
                </a:ln>
                <a:solidFill>
                  <a:srgbClr val="FF0000"/>
                </a:solidFill>
                <a:effectLst/>
                <a:latin typeface="Trebuchet MS" panose="020B0603020202020204" pitchFamily="34" charset="0"/>
              </a:rPr>
            </a:br>
            <a:r>
              <a:rPr lang="en-US" sz="1600" i="1" dirty="0" err="1">
                <a:solidFill>
                  <a:srgbClr val="FF0000"/>
                </a:solidFill>
                <a:effectLst/>
                <a:latin typeface="Trebuchet MS" panose="020B0603020202020204" pitchFamily="34" charset="0"/>
              </a:rPr>
              <a:t>ShowHomes</a:t>
            </a:r>
            <a:r>
              <a:rPr lang="en-US" sz="1600" i="1" dirty="0">
                <a:solidFill>
                  <a:srgbClr val="FF0000"/>
                </a:solidFill>
                <a:effectLst/>
                <a:latin typeface="Trebuchet MS" panose="020B0603020202020204" pitchFamily="34" charset="0"/>
              </a:rPr>
              <a:t> of Charleston staged home to demonstrate potential of this low country estate </a:t>
            </a: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5724"/>
            <a:ext cx="7315200" cy="738664"/>
          </a:xfrm>
          <a:prstGeom prst="rect">
            <a:avLst/>
          </a:prstGeom>
          <a:noFill/>
        </p:spPr>
        <p:txBody>
          <a:bodyPr wrap="square" anchor="ctr">
            <a:spAutoFit/>
          </a:bodyPr>
          <a:lstStyle/>
          <a:p>
            <a:pPr algn="ctr"/>
            <a:r>
              <a:rPr lang="en-US" sz="2100" b="1" dirty="0">
                <a:ln w="3175">
                  <a:solidFill>
                    <a:schemeClr val="tx2"/>
                  </a:solidFill>
                </a:ln>
                <a:solidFill>
                  <a:schemeClr val="bg1"/>
                </a:solidFill>
                <a:effectLst>
                  <a:outerShdw blurRad="38100" dist="38100" dir="2700000" algn="tl">
                    <a:srgbClr val="000000">
                      <a:alpha val="43137"/>
                    </a:srgbClr>
                  </a:outerShdw>
                </a:effectLst>
                <a:latin typeface="Trebuchet MS" panose="020B0603020202020204" pitchFamily="34" charset="0"/>
              </a:rPr>
              <a:t>Best Deep Water Value In Mt Pleasant </a:t>
            </a:r>
          </a:p>
          <a:p>
            <a:pPr algn="ctr"/>
            <a:r>
              <a:rPr lang="en-US" sz="2100" b="1" i="1" dirty="0">
                <a:ln w="3175">
                  <a:solidFill>
                    <a:srgbClr val="FF0000"/>
                  </a:solidFill>
                </a:ln>
                <a:solidFill>
                  <a:srgbClr val="FFFF00"/>
                </a:solidFill>
                <a:effectLst>
                  <a:outerShdw blurRad="38100" dist="38100" dir="2700000" algn="tl">
                    <a:srgbClr val="000000">
                      <a:alpha val="43137"/>
                    </a:srgbClr>
                  </a:outerShdw>
                </a:effectLst>
                <a:latin typeface="Trebuchet MS" panose="020B0603020202020204" pitchFamily="34" charset="0"/>
              </a:rPr>
              <a:t>OPEN HOUSE SUNDAY 2PM - 4PM</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9596"/>
            <a:ext cx="13716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7563" y="4488960"/>
            <a:ext cx="1369692"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339</TotalTime>
  <Words>154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NOW PRICED AT $1,999,000 ShowHomes of Charleston staged home to demonstrate potential of this low country estate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2019-10-31T20:47:21Z</dcterms:modified>
</cp:coreProperties>
</file>