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316" y="-10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4/17/2019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4/17/2019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0400"/>
            <a:ext cx="7316917" cy="1796133"/>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a Custom 5/6 BR, 4.5 BA home located on a </a:t>
            </a:r>
            <a:r>
              <a:rPr lang="en-US" sz="1400" dirty="0" err="1">
                <a:solidFill>
                  <a:schemeClr val="accent1">
                    <a:lumMod val="50000"/>
                  </a:schemeClr>
                </a:solidFill>
                <a:latin typeface="Trebuchet MS" panose="020B0603020202020204" pitchFamily="34" charset="0"/>
              </a:rPr>
              <a:t>cul</a:t>
            </a:r>
            <a:r>
              <a:rPr lang="en-US" sz="1400" dirty="0">
                <a:solidFill>
                  <a:schemeClr val="accent1">
                    <a:lumMod val="50000"/>
                  </a:schemeClr>
                </a:solidFill>
                <a:latin typeface="Trebuchet MS" panose="020B0603020202020204" pitchFamily="34" charset="0"/>
              </a:rPr>
              <a:t> de sac street with its own in ground pool and its own deep water dock with water and marsh views and sunsets like no others. The curb appeal is Impressive with circular drive and massive landscaping and raised low country design. Drive under home parking for 4 or more vehicles. and lots of storage. This property affords a lifestyle that everyone would die for but only a few can afford. The list of extras include an elevator, 3 fireplaces , front and rear porches (open and screened) with decking and gazebo/cooking station. NOTE: Survey/Plat shows 2.50 ACRES OF WHICH .47 Acre is HIGHLAND and 1.97 MARSH W/162 FT ON HORLBECK CREEK</a:t>
            </a:r>
          </a:p>
        </p:txBody>
      </p:sp>
      <p:sp>
        <p:nvSpPr>
          <p:cNvPr id="2" name="Title 1"/>
          <p:cNvSpPr>
            <a:spLocks noGrp="1"/>
          </p:cNvSpPr>
          <p:nvPr>
            <p:ph type="ctrTitle"/>
          </p:nvPr>
        </p:nvSpPr>
        <p:spPr>
          <a:xfrm>
            <a:off x="-10445" y="5486399"/>
            <a:ext cx="7312912" cy="1524001"/>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600" cap="none" dirty="0">
                <a:ln w="3175" cmpd="sng">
                  <a:noFill/>
                  <a:prstDash val="solid"/>
                </a:ln>
                <a:solidFill>
                  <a:srgbClr val="FF0000"/>
                </a:solidFill>
                <a:effectLst/>
                <a:latin typeface="Trebuchet MS" panose="020B0603020202020204" pitchFamily="34" charset="0"/>
              </a:rPr>
              <a:t>PRICED AT $2,289,750</a:t>
            </a:r>
            <a:br>
              <a:rPr lang="en-US" sz="1600" cap="none" dirty="0">
                <a:ln w="3175" cmpd="sng">
                  <a:noFill/>
                  <a:prstDash val="solid"/>
                </a:ln>
                <a:solidFill>
                  <a:srgbClr val="FF0000"/>
                </a:solidFill>
                <a:effectLst/>
                <a:latin typeface="Trebuchet MS" panose="020B0603020202020204" pitchFamily="34" charset="0"/>
              </a:rPr>
            </a:br>
            <a:r>
              <a:rPr lang="en-US" sz="1600" i="1" cap="none" dirty="0">
                <a:ln w="3175" cmpd="sng">
                  <a:noFill/>
                  <a:prstDash val="solid"/>
                </a:ln>
                <a:solidFill>
                  <a:srgbClr val="FF0000"/>
                </a:solidFill>
                <a:effectLst/>
                <a:latin typeface="Trebuchet MS" panose="020B0603020202020204" pitchFamily="34" charset="0"/>
              </a:rPr>
              <a:t>PLUS</a:t>
            </a:r>
            <a:br>
              <a:rPr lang="en-US" sz="1600" i="1" cap="none" dirty="0">
                <a:ln w="3175" cmpd="sng">
                  <a:noFill/>
                  <a:prstDash val="solid"/>
                </a:ln>
                <a:solidFill>
                  <a:srgbClr val="FF0000"/>
                </a:solidFill>
                <a:effectLst/>
                <a:latin typeface="Trebuchet MS" panose="020B0603020202020204" pitchFamily="34" charset="0"/>
              </a:rPr>
            </a:br>
            <a:r>
              <a:rPr lang="en-US" sz="1600" cap="none" dirty="0">
                <a:ln w="3175" cmpd="sng">
                  <a:noFill/>
                  <a:prstDash val="solid"/>
                </a:ln>
                <a:solidFill>
                  <a:srgbClr val="FF0000"/>
                </a:solidFill>
                <a:effectLst/>
                <a:latin typeface="Trebuchet MS" panose="020B0603020202020204" pitchFamily="34" charset="0"/>
              </a:rPr>
              <a:t>$35,000 FOR BUYER'S CONCESSIONS AND/OR DECORATING ALLOWANCES </a:t>
            </a: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6200"/>
            <a:ext cx="7315200" cy="430887"/>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LOW COUNTRY LIVING AT ITS FINEST!!!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8960"/>
            <a:ext cx="1371600" cy="915672"/>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6609" y="4488960"/>
            <a:ext cx="1371600"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2"/>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2"/>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324</TotalTime>
  <Words>173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PRICED AT $2,289,750 PLUS $35,000 FOR BUYER'S CONCESSIONS AND/OR DECORATING ALLOWANCES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2019-04-17T11:30:40Z</dcterms:modified>
</cp:coreProperties>
</file>