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75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6/11/2019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86600"/>
            <a:ext cx="7316917" cy="1719933"/>
          </a:xfrm>
        </p:spPr>
        <p:txBody>
          <a:bodyPr anchor="ctr">
            <a:noAutofit/>
          </a:bodyPr>
          <a:lstStyle/>
          <a:p>
            <a:r>
              <a:rPr lang="en-US" sz="1400" dirty="0">
                <a:solidFill>
                  <a:schemeClr val="accent1">
                    <a:lumMod val="50000"/>
                  </a:schemeClr>
                </a:solidFill>
                <a:latin typeface="Trebuchet MS" panose="020B0603020202020204" pitchFamily="34" charset="0"/>
              </a:rPr>
              <a:t>Rare Opportunity to own a Custom 5/6 BR, 4.5 BA home located on a </a:t>
            </a:r>
            <a:r>
              <a:rPr lang="en-US" sz="1400" dirty="0" err="1">
                <a:solidFill>
                  <a:schemeClr val="accent1">
                    <a:lumMod val="50000"/>
                  </a:schemeClr>
                </a:solidFill>
                <a:latin typeface="Trebuchet MS" panose="020B0603020202020204" pitchFamily="34" charset="0"/>
              </a:rPr>
              <a:t>cul</a:t>
            </a:r>
            <a:r>
              <a:rPr lang="en-US" sz="1400" dirty="0">
                <a:solidFill>
                  <a:schemeClr val="accent1">
                    <a:lumMod val="50000"/>
                  </a:schemeClr>
                </a:solidFill>
                <a:latin typeface="Trebuchet MS" panose="020B0603020202020204" pitchFamily="34" charset="0"/>
              </a:rPr>
              <a:t> de sac street with its own in ground pool and its own deep water dock with water and marsh views and sunsets like no others. The curb appeal is Impressive with circular drive and massive landscaping and raised low country design. Drive under home parking for 3 or more vehicles, </a:t>
            </a:r>
            <a:r>
              <a:rPr lang="en-US" sz="1400">
                <a:solidFill>
                  <a:schemeClr val="accent1">
                    <a:lumMod val="50000"/>
                  </a:schemeClr>
                </a:solidFill>
                <a:latin typeface="Trebuchet MS" panose="020B0603020202020204" pitchFamily="34" charset="0"/>
              </a:rPr>
              <a:t>an elevator, </a:t>
            </a:r>
            <a:r>
              <a:rPr lang="en-US" sz="1400" dirty="0">
                <a:solidFill>
                  <a:schemeClr val="accent1">
                    <a:lumMod val="50000"/>
                  </a:schemeClr>
                </a:solidFill>
                <a:latin typeface="Trebuchet MS" panose="020B0603020202020204" pitchFamily="34" charset="0"/>
              </a:rPr>
              <a:t>and lots of storage. This property affords a lifestyle that everyone would die for but only a few can afford. </a:t>
            </a:r>
          </a:p>
          <a:p>
            <a:r>
              <a:rPr lang="en-US" sz="1400" dirty="0">
                <a:solidFill>
                  <a:srgbClr val="FF0000"/>
                </a:solidFill>
                <a:latin typeface="Trebuchet MS" panose="020B0603020202020204" pitchFamily="34" charset="0"/>
              </a:rPr>
              <a:t>OWNER HAS PROVIDED MAJOR UPGRADES IN PAINTING, LIGHT FIXTURES AND STAGING TO DEMONSTRATE WHAT POTENTIAL THIS EXECUTIVE PROPERTY TRULY HAS.</a:t>
            </a:r>
          </a:p>
        </p:txBody>
      </p:sp>
      <p:sp>
        <p:nvSpPr>
          <p:cNvPr id="2" name="Title 1"/>
          <p:cNvSpPr>
            <a:spLocks noGrp="1"/>
          </p:cNvSpPr>
          <p:nvPr>
            <p:ph type="ctrTitle"/>
          </p:nvPr>
        </p:nvSpPr>
        <p:spPr>
          <a:xfrm>
            <a:off x="-10445" y="5486400"/>
            <a:ext cx="7312912" cy="1600200"/>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2000" cap="none" dirty="0">
                <a:ln w="3175" cmpd="sng">
                  <a:noFill/>
                  <a:prstDash val="solid"/>
                </a:ln>
                <a:solidFill>
                  <a:srgbClr val="FF0000"/>
                </a:solidFill>
                <a:effectLst/>
                <a:latin typeface="Trebuchet MS" panose="020B0603020202020204" pitchFamily="34" charset="0"/>
              </a:rPr>
              <a:t>PRICED AT $2,289,750</a:t>
            </a:r>
            <a:br>
              <a:rPr lang="en-US" sz="2000" cap="none" dirty="0">
                <a:ln w="3175" cmpd="sng">
                  <a:noFill/>
                  <a:prstDash val="solid"/>
                </a:ln>
                <a:solidFill>
                  <a:srgbClr val="FF0000"/>
                </a:solidFill>
                <a:effectLst/>
                <a:latin typeface="Trebuchet MS" panose="020B0603020202020204" pitchFamily="34" charset="0"/>
              </a:rPr>
            </a:br>
            <a:br>
              <a:rPr lang="en-US" sz="1200" cap="none" dirty="0">
                <a:ln w="3175" cmpd="sng">
                  <a:noFill/>
                  <a:prstDash val="solid"/>
                </a:ln>
                <a:solidFill>
                  <a:srgbClr val="FF0000"/>
                </a:solidFill>
                <a:effectLst/>
                <a:latin typeface="Trebuchet MS" panose="020B0603020202020204" pitchFamily="34" charset="0"/>
              </a:rPr>
            </a:br>
            <a:r>
              <a:rPr lang="en-US" sz="1600" i="1" dirty="0">
                <a:solidFill>
                  <a:srgbClr val="FF0000"/>
                </a:solidFill>
                <a:effectLst/>
                <a:latin typeface="Trebuchet MS" panose="020B0603020202020204" pitchFamily="34" charset="0"/>
              </a:rPr>
              <a:t>OVER $50,000 IN UP GRADES AND OVER $100,000 IN PRICE REDUCTION</a:t>
            </a:r>
            <a:br>
              <a:rPr lang="en-US" sz="1600" i="1" dirty="0">
                <a:solidFill>
                  <a:srgbClr val="FF0000"/>
                </a:solidFill>
                <a:effectLst/>
                <a:latin typeface="Trebuchet MS" panose="020B0603020202020204" pitchFamily="34" charset="0"/>
              </a:rPr>
            </a:b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76200"/>
            <a:ext cx="7315200" cy="430887"/>
          </a:xfrm>
          <a:prstGeom prst="rect">
            <a:avLst/>
          </a:prstGeom>
          <a:noFill/>
        </p:spPr>
        <p:txBody>
          <a:bodyPr wrap="square" anchor="ctr">
            <a:spAutoFit/>
          </a:bodyPr>
          <a:lstStyle/>
          <a:p>
            <a:pPr algn="ctr"/>
            <a:r>
              <a:rPr lang="en-US" sz="2200" b="1" i="1">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Deepwater Estate with Pool and Private Dock</a:t>
            </a:r>
            <a:endPar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9596"/>
            <a:ext cx="13716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7563" y="4488960"/>
            <a:ext cx="1369692"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1"/>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1"/>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332</TotalTime>
  <Words>145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PRICED AT $2,289,750  OVER $50,000 IN UP GRADES AND OVER $100,000 IN PRICE REDUCTION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2019-06-11T12:55:20Z</dcterms:modified>
</cp:coreProperties>
</file>