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6748914"/>
            <a:ext cx="7316917" cy="2057620"/>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THREE LEVEL 7900 SQFT , 5/6 BR, 5.5 BA, CUSTOM HOME WITH ELEVATOR AND IT'S OWN IN GROUND POOL, OWN PRIVATE DEEP WATER DOCK AND SUNSETS LIKE NO OTHERS. THE CURB APPEAL IS MOST IMPRESSIVE WITH IT'S CIRCULAR DRIVE AND PROFESSIONAL LANDSCAPING AND LOW COUNTRY DESIGN. DRIVE UNDER STYLE PROVIDES PARKING FOR 3 OR MORE VEHICLES AND OTHER UTILITY SPORT VEHICLES AS WELL AS ROOM FOR HOBBYIST AND STORAGE. THE PROPERTY AFFORDS A LIFESTYLE THAT ONLY A FEW HAVE THE OPPORTUNITY TO TRULY ENJOY. CALL FOR APPOINTMENT.</a:t>
            </a:r>
          </a:p>
          <a:p>
            <a:r>
              <a:rPr lang="en-US" sz="14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10445" y="5486401"/>
            <a:ext cx="7312912" cy="1293626"/>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PRICED AT $2,189,000</a:t>
            </a:r>
            <a:br>
              <a:rPr lang="en-US" sz="1200" cap="none" dirty="0">
                <a:ln w="3175" cmpd="sng">
                  <a:noFill/>
                  <a:prstDash val="solid"/>
                </a:ln>
                <a:solidFill>
                  <a:srgbClr val="FF0000"/>
                </a:solidFill>
                <a:effectLst/>
                <a:latin typeface="Trebuchet MS" panose="020B0603020202020204" pitchFamily="34" charset="0"/>
              </a:rPr>
            </a:br>
            <a:r>
              <a:rPr lang="en-US" sz="1600" i="1" dirty="0">
                <a:solidFill>
                  <a:srgbClr val="FF0000"/>
                </a:solidFill>
                <a:effectLst/>
                <a:latin typeface="Trebuchet MS" panose="020B0603020202020204" pitchFamily="34" charset="0"/>
              </a:rPr>
              <a:t>OVER $50,000 IN UP GRADES AND OVER $200,000 IN PRICE REDUCTION</a:t>
            </a:r>
            <a:br>
              <a:rPr lang="en-US" sz="1600" i="1" dirty="0">
                <a:solidFill>
                  <a:srgbClr val="FF0000"/>
                </a:solidFill>
                <a:effectLst/>
                <a:latin typeface="Trebuchet MS" panose="020B0603020202020204" pitchFamily="34" charset="0"/>
              </a:rPr>
            </a:b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30887"/>
          </a:xfrm>
          <a:prstGeom prst="rect">
            <a:avLst/>
          </a:prstGeom>
          <a:noFill/>
        </p:spPr>
        <p:txBody>
          <a:bodyPr wrap="square" anchor="ctr">
            <a:spAutoFit/>
          </a:bodyPr>
          <a:lstStyle/>
          <a:p>
            <a:pPr algn="ctr"/>
            <a:r>
              <a:rPr lang="en-US" sz="2200" b="1" i="1">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Deepwater Estate with Pool and Private Dock</a:t>
            </a:r>
            <a:endPar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75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332</TotalTime>
  <Words>150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$2,189,000 OVER $50,000 IN UP GRADES AND OVER $200,000 IN PRICE REDUCTION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2019-07-03T13:45:04Z</dcterms:modified>
</cp:coreProperties>
</file>