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6553200"/>
            <a:ext cx="7316917" cy="2253334"/>
          </a:xfrm>
        </p:spPr>
        <p:txBody>
          <a:bodyPr anchor="ctr">
            <a:noAutofit/>
          </a:bodyPr>
          <a:lstStyle/>
          <a:p>
            <a:r>
              <a:rPr lang="en-US" sz="1600" dirty="0">
                <a:solidFill>
                  <a:schemeClr val="accent1">
                    <a:lumMod val="50000"/>
                  </a:schemeClr>
                </a:solidFill>
                <a:latin typeface="Trebuchet MS" panose="020B0603020202020204" pitchFamily="34" charset="0"/>
              </a:rPr>
              <a:t>Rare Opportunity to own a luxurious 6 BR, 4.5 BA custom built home located on a </a:t>
            </a:r>
            <a:r>
              <a:rPr lang="en-US" sz="1600" dirty="0" err="1">
                <a:solidFill>
                  <a:schemeClr val="accent1">
                    <a:lumMod val="50000"/>
                  </a:schemeClr>
                </a:solidFill>
                <a:latin typeface="Trebuchet MS" panose="020B0603020202020204" pitchFamily="34" charset="0"/>
              </a:rPr>
              <a:t>cul</a:t>
            </a:r>
            <a:r>
              <a:rPr lang="en-US" sz="1600" dirty="0">
                <a:solidFill>
                  <a:schemeClr val="accent1">
                    <a:lumMod val="50000"/>
                  </a:schemeClr>
                </a:solidFill>
                <a:latin typeface="Trebuchet MS" panose="020B0603020202020204" pitchFamily="34" charset="0"/>
              </a:rPr>
              <a:t> de sac street with its own pool and its own deep water dock on 2.5 acres with water and marsh views and sunsets like no others. Impressive circular drive and massive landscaping. Drive under home parking for 4 or more vehicles. This property affords a lifestyle that everyone would die for but only a few will ever have. The list of extras include an elevator, 3 fireplaces , front and rear porches (open and screened) with decking and gazebo/cooking station. NOTE: Survey/Plat shows 2.50 ACRES OF WHICH .47 Acre is HIGHLAND and 1.97 MARSH W/162 FT ON HORLBECK CREEK</a:t>
            </a:r>
          </a:p>
        </p:txBody>
      </p:sp>
      <p:sp>
        <p:nvSpPr>
          <p:cNvPr id="2" name="Title 1"/>
          <p:cNvSpPr>
            <a:spLocks noGrp="1"/>
          </p:cNvSpPr>
          <p:nvPr>
            <p:ph type="ctrTitle"/>
          </p:nvPr>
        </p:nvSpPr>
        <p:spPr>
          <a:xfrm>
            <a:off x="-10445" y="5486400"/>
            <a:ext cx="7312912" cy="1371600"/>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2000" i="1" cap="none" dirty="0">
                <a:ln w="3175" cmpd="sng">
                  <a:noFill/>
                  <a:prstDash val="solid"/>
                </a:ln>
                <a:solidFill>
                  <a:schemeClr val="accent1"/>
                </a:solidFill>
                <a:effectLst/>
                <a:latin typeface="Trebuchet MS" panose="020B0603020202020204" pitchFamily="34" charset="0"/>
              </a:rPr>
              <a:t>ON THE MARKET AT $2,395,000</a:t>
            </a:r>
            <a:endParaRPr lang="en-US" sz="1600" i="1"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00110"/>
          </a:xfrm>
          <a:prstGeom prst="rect">
            <a:avLst/>
          </a:prstGeom>
          <a:noFill/>
        </p:spPr>
        <p:txBody>
          <a:bodyPr wrap="square" anchor="ctr">
            <a:spAutoFit/>
          </a:bodyPr>
          <a:lstStyle/>
          <a:p>
            <a:pPr algn="ctr"/>
            <a:r>
              <a:rPr lang="en-US" b="1" i="1" dirty="0">
                <a:ln w="3175">
                  <a:noFill/>
                </a:ln>
                <a:solidFill>
                  <a:schemeClr val="tx2">
                    <a:lumMod val="75000"/>
                  </a:schemeClr>
                </a:solidFill>
                <a:effectLst>
                  <a:outerShdw blurRad="38100" dist="38100" dir="2700000" algn="tl">
                    <a:srgbClr val="000000">
                      <a:alpha val="43137"/>
                    </a:srgbClr>
                  </a:outerShdw>
                </a:effectLst>
                <a:latin typeface="Trebuchet MS" panose="020B0603020202020204" pitchFamily="34" charset="0"/>
              </a:rPr>
              <a:t>LOW COUNTRY LIVING AT ITS FINEST!!!</a:t>
            </a:r>
            <a:endParaRPr lang="en-US" sz="1600" b="1" i="1" dirty="0">
              <a:ln w="3175">
                <a:noFill/>
              </a:ln>
              <a:solidFill>
                <a:schemeClr val="tx2">
                  <a:lumMod val="75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8960"/>
            <a:ext cx="1371600" cy="915672"/>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09" y="4488960"/>
            <a:ext cx="1371600"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2"/>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2"/>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316</TotalTime>
  <Words>162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ON THE MARKET AT $2,395,000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2018-10-19T14:52:46Z</dcterms:modified>
</cp:coreProperties>
</file>