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524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png"/><Relationship Id="rId1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" y="-5081"/>
            <a:ext cx="6387179" cy="845414"/>
          </a:xfrm>
        </p:spPr>
        <p:txBody>
          <a:bodyPr>
            <a:noAutofit/>
          </a:bodyPr>
          <a:lstStyle/>
          <a:p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Join Us Saturday from 11a-3p</a:t>
            </a:r>
            <a:b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 Spacious 1-story Townhome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39654"/>
            <a:ext cx="6397339" cy="3071800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This spacious, move-in ready, 1-story end unit townhome is low maintenance living at it's finest! Features include open floor plan w/vaulted ceiling and great natural light**Roomy master </a:t>
            </a:r>
            <a:r>
              <a:rPr lang="en-US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suite with large walk-in closet, and oversized shower in bathroom**LARGE BONUS ROOM which can be easily converted into 3RD BEDROOM**Nicely sized kitchen w/ample storage and large breakfast bar with cabinets underneath**Large laundry room with extra storage**Relax or enjoy family gatherings in your privately situated, fenced backyard with patio and retractable awning**Attached 1-car garage with storage shelving. This conveniently located community is just minutes from the new </a:t>
            </a:r>
            <a:r>
              <a:rPr lang="en-US" sz="16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Nexton</a:t>
            </a:r>
            <a:r>
              <a:rPr lang="en-US" sz="1600" dirty="0">
                <a:solidFill>
                  <a:schemeClr val="bg1"/>
                </a:solidFill>
                <a:latin typeface="Goudy Old Style" panose="02020502050305020303" pitchFamily="18" charset="0"/>
              </a:rPr>
              <a:t> development, I-26, Summerville &amp; Goose Creek shopping, restaurants, medical and close to the new Volvo plant. Perfect for first-time home buyers or empty nesters - LOW HOA FEES!! Appraisal in hand!!</a:t>
            </a:r>
            <a:endParaRPr lang="en-US" sz="14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9" y="3501466"/>
            <a:ext cx="1234552" cy="8230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9" y="4623348"/>
            <a:ext cx="1234552" cy="8230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9" y="7988422"/>
            <a:ext cx="1234551" cy="82303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9" y="6866540"/>
            <a:ext cx="1234552" cy="8230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8698"/>
            <a:ext cx="1231089" cy="8201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9" y="1257702"/>
            <a:ext cx="1234552" cy="8230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39" y="2379584"/>
            <a:ext cx="1234552" cy="8230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825" y="5745230"/>
            <a:ext cx="1233693" cy="822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" y="943665"/>
            <a:ext cx="5279159" cy="3512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1" y="2398307"/>
            <a:ext cx="2374072" cy="13297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915955"/>
            <a:ext cx="2374073" cy="13297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081" y="4559104"/>
            <a:ext cx="6387177" cy="107721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268 Reagan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Cedar Springs | Summerville, SC 29486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MLS# 18006360 | $149,975</a:t>
            </a:r>
          </a:p>
        </p:txBody>
      </p:sp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Join Us Saturday from 11a-3p Just Listed Spacious 1-story Townhome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21</cp:revision>
  <dcterms:created xsi:type="dcterms:W3CDTF">2006-08-16T00:00:00Z</dcterms:created>
  <dcterms:modified xsi:type="dcterms:W3CDTF">2018-03-09T14:30:50Z</dcterms:modified>
</cp:coreProperties>
</file>