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D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8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89874" y="9335871"/>
            <a:ext cx="792653" cy="448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9860280"/>
            <a:ext cx="7772400" cy="167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rgbClr val="222D65"/>
                </a:solidFill>
                <a:latin typeface="Century Gothic" panose="020B0502020202020204" pitchFamily="34" charset="0"/>
              </a:rPr>
              <a:t>Coldwell Banker Residential Brokerage | 4969 Centre Pointe Dr. Ste 203 | Charleston, SC 29418</a:t>
            </a:r>
          </a:p>
        </p:txBody>
      </p:sp>
      <p:sp>
        <p:nvSpPr>
          <p:cNvPr id="5" name="Rectangle 4"/>
          <p:cNvSpPr/>
          <p:nvPr/>
        </p:nvSpPr>
        <p:spPr>
          <a:xfrm>
            <a:off x="3505200" y="0"/>
            <a:ext cx="4191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rgbClr val="222D65"/>
                </a:solidFill>
                <a:latin typeface="Century Gothic" panose="020B0502020202020204" pitchFamily="34" charset="0"/>
              </a:rPr>
              <a:t>Pam Bass</a:t>
            </a:r>
            <a:br>
              <a:rPr lang="en-US" sz="1600" b="1" dirty="0">
                <a:solidFill>
                  <a:srgbClr val="222D65"/>
                </a:solidFill>
                <a:latin typeface="Century Gothic" panose="020B0502020202020204" pitchFamily="34" charset="0"/>
              </a:rPr>
            </a:br>
            <a:r>
              <a:rPr lang="en-US" sz="1200" dirty="0">
                <a:solidFill>
                  <a:srgbClr val="222D65"/>
                </a:solidFill>
                <a:latin typeface="Century Gothic" panose="020B0502020202020204" pitchFamily="34" charset="0"/>
              </a:rPr>
              <a:t>Realtor </a:t>
            </a:r>
          </a:p>
          <a:p>
            <a:pPr algn="r"/>
            <a:r>
              <a:rPr lang="en-US" sz="1200" dirty="0">
                <a:solidFill>
                  <a:srgbClr val="222D65"/>
                </a:solidFill>
                <a:latin typeface="Century Gothic" panose="020B0502020202020204" pitchFamily="34" charset="0"/>
              </a:rPr>
              <a:t>M 843-259-4926 | O 843-277-6677 </a:t>
            </a:r>
          </a:p>
          <a:p>
            <a:pPr algn="r"/>
            <a:r>
              <a:rPr lang="en-US" sz="1200" dirty="0">
                <a:solidFill>
                  <a:srgbClr val="222D65"/>
                </a:solidFill>
                <a:latin typeface="Century Gothic" panose="020B0502020202020204" pitchFamily="34" charset="0"/>
              </a:rPr>
              <a:t>pam@pambassproperties.com</a:t>
            </a:r>
          </a:p>
          <a:p>
            <a:pPr algn="r"/>
            <a:r>
              <a:rPr lang="en-US" sz="1200" dirty="0">
                <a:solidFill>
                  <a:srgbClr val="222D65"/>
                </a:solidFill>
                <a:latin typeface="Century Gothic" panose="020B0502020202020204" pitchFamily="34" charset="0"/>
              </a:rPr>
              <a:t>www.pambassproperties.com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242"/>
          <a:stretch/>
        </p:blipFill>
        <p:spPr>
          <a:xfrm>
            <a:off x="112668" y="1586103"/>
            <a:ext cx="7547063" cy="3861991"/>
          </a:xfrm>
          <a:prstGeom prst="rect">
            <a:avLst/>
          </a:prstGeom>
          <a:ln>
            <a:noFill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668" y="6487091"/>
            <a:ext cx="7547063" cy="1818709"/>
          </a:xfrm>
        </p:spPr>
        <p:txBody>
          <a:bodyPr anchor="ctr">
            <a:noAutofit/>
          </a:bodyPr>
          <a:lstStyle/>
          <a:p>
            <a:r>
              <a:rPr lang="en-US" sz="1050" dirty="0">
                <a:solidFill>
                  <a:srgbClr val="222D65"/>
                </a:solidFill>
                <a:latin typeface="Century Gothic" panose="020B0502020202020204" pitchFamily="34" charset="0"/>
              </a:rPr>
              <a:t>Beautiful move in ready 4 Bedroom home on corner lot with a 3 car garage and tons of upgrades. As you pull up to the house, the curb appeal offers a beautiful elevation and landscaping. The inside greets you with </a:t>
            </a:r>
            <a:r>
              <a:rPr lang="en-US" sz="1050" dirty="0" err="1">
                <a:solidFill>
                  <a:srgbClr val="222D65"/>
                </a:solidFill>
                <a:latin typeface="Century Gothic" panose="020B0502020202020204" pitchFamily="34" charset="0"/>
              </a:rPr>
              <a:t>handscraped</a:t>
            </a:r>
            <a:r>
              <a:rPr lang="en-US" sz="1050" dirty="0">
                <a:solidFill>
                  <a:srgbClr val="222D65"/>
                </a:solidFill>
                <a:latin typeface="Century Gothic" panose="020B0502020202020204" pitchFamily="34" charset="0"/>
              </a:rPr>
              <a:t> hardwood floors and tons of natural light. The gourmet kitchen offers double ovens, stainless steel appliances, granite counter tops and a gas cooktop. The kitchen has an eat in breakfast area and is open to the family room. There is also an office with a 1/2 bath downstairs. The master bedroom is very spacious and the owners suite features dual vanities, a 5ft tiled shower, huge walk in closet and surround sound. Three additional guest bedrooms and a guest bath, make for a great layout on the second story. Enjoy relaxing on the screened porch that overlooks the private fenced yard. When you're not relaxing at home, take a stroll through the miles of wooded walking trails, or swim in your beautiful community pool and visit the brand new Cane Bay YMCA! Don't miss this turn-key home located on a perfect lot overlooking the pond in Magnolia Plantation of Cane Bay.</a:t>
            </a:r>
            <a:endParaRPr lang="en-US" sz="1050" b="1" i="1" dirty="0">
              <a:solidFill>
                <a:srgbClr val="222D65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036" y="76200"/>
            <a:ext cx="738742" cy="1037560"/>
          </a:xfrm>
          <a:prstGeom prst="rect">
            <a:avLst/>
          </a:prstGeom>
          <a:noFill/>
          <a:ln w="9525">
            <a:solidFill>
              <a:srgbClr val="222D6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850900" y="12700"/>
            <a:ext cx="419342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Cane Bay Plantation</a:t>
            </a:r>
          </a:p>
          <a:p>
            <a:r>
              <a:rPr lang="en-US" sz="1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Agent Luncheon</a:t>
            </a:r>
          </a:p>
          <a:p>
            <a:r>
              <a:rPr lang="en-US" sz="14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Thursday, December 12</a:t>
            </a:r>
            <a:r>
              <a:rPr lang="en-US" sz="1400" i="1" baseline="30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th </a:t>
            </a:r>
            <a:r>
              <a:rPr lang="en-US" sz="14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12-2pm</a:t>
            </a:r>
          </a:p>
          <a:p>
            <a:r>
              <a:rPr lang="en-US" sz="14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Come enjoy some </a:t>
            </a:r>
            <a:r>
              <a:rPr lang="en-US" sz="1400" i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Hamby’s sandwiches</a:t>
            </a:r>
            <a:endParaRPr lang="en-US" sz="14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669" y="557269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88132" y="557269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18B1CD7-02B2-4A3F-8FDC-64AB0E2FE09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98969" y="5572691"/>
            <a:ext cx="1371600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6" name="Rectangle 5"/>
          <p:cNvSpPr/>
          <p:nvPr/>
        </p:nvSpPr>
        <p:spPr>
          <a:xfrm>
            <a:off x="0" y="1066800"/>
            <a:ext cx="7772400" cy="587752"/>
          </a:xfrm>
          <a:prstGeom prst="rect">
            <a:avLst/>
          </a:prstGeom>
          <a:solidFill>
            <a:srgbClr val="222D65"/>
          </a:solidFill>
          <a:ln>
            <a:solidFill>
              <a:srgbClr val="222D65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91401"/>
            <a:ext cx="7772400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268 Spectrum Road | Summerville, SC 29486 | MLS# 19023503 | $322,000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943C91E3-5EF4-45FD-9F2D-2D5E8C513A5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43550" y="557269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9C7B3A34-A5C9-4CE3-89DE-FA2E5FC2C6C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55819" y="557269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9EC37604-7E2C-4A6F-85C1-AA962B155CA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146" y="8306118"/>
            <a:ext cx="1370646" cy="91376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B0E0FBC5-BC12-44C5-8C0F-4B81D0DDA71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88132" y="8305800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CEC04ADD-87B5-4EE8-B095-7954D5800D3D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98969" y="8306118"/>
            <a:ext cx="1371600" cy="91376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52AEDBDE-BA92-4496-A5E0-0E02E1F715FD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44502" y="8305800"/>
            <a:ext cx="1369695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139473D-B59F-46A0-9DB5-EB54F43B640D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55819" y="8305800"/>
            <a:ext cx="1371600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80FDCEF-1991-4068-B4C6-E7401BE37DC2}"/>
              </a:ext>
            </a:extLst>
          </p:cNvPr>
          <p:cNvSpPr/>
          <p:nvPr/>
        </p:nvSpPr>
        <p:spPr>
          <a:xfrm>
            <a:off x="7467600" y="2191614"/>
            <a:ext cx="7547063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i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OPEN HOUSE CANCELED</a:t>
            </a:r>
          </a:p>
          <a:p>
            <a:pPr algn="ctr"/>
            <a:endParaRPr lang="en-US" sz="4000" b="1" i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4000" b="1" i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r>
              <a:rPr lang="en-US" sz="3200" b="1" i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HOUSE JUST WENT</a:t>
            </a:r>
          </a:p>
          <a:p>
            <a:pPr algn="ctr"/>
            <a:r>
              <a:rPr lang="en-US" sz="3200" b="1" i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UNDER CONTRACT!</a:t>
            </a:r>
          </a:p>
        </p:txBody>
      </p: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286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26</cp:revision>
  <dcterms:created xsi:type="dcterms:W3CDTF">2006-08-16T00:00:00Z</dcterms:created>
  <dcterms:modified xsi:type="dcterms:W3CDTF">2019-12-10T19:48:38Z</dcterms:modified>
</cp:coreProperties>
</file>