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41959" y="6248400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10165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145450"/>
            <a:ext cx="426720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Century Gothic" panose="020B0502020202020204" pitchFamily="34" charset="0"/>
              </a:rPr>
              <a:t>Debbie Himebaugh</a:t>
            </a:r>
          </a:p>
          <a:p>
            <a:pPr algn="r"/>
            <a:r>
              <a:rPr lang="en-US" sz="1100" dirty="0">
                <a:latin typeface="Century Gothic" panose="020B0502020202020204" pitchFamily="34" charset="0"/>
              </a:rPr>
              <a:t>(843) 324-6959</a:t>
            </a:r>
          </a:p>
          <a:p>
            <a:pPr algn="r"/>
            <a:r>
              <a:rPr lang="en-US" sz="1100" dirty="0">
                <a:latin typeface="Century Gothic" panose="020B0502020202020204" pitchFamily="34" charset="0"/>
              </a:rPr>
              <a:t>dhimebaugh@century21properties.com</a:t>
            </a:r>
          </a:p>
          <a:p>
            <a:pPr algn="r"/>
            <a:r>
              <a:rPr lang="en-US" sz="1100">
                <a:latin typeface="Century Gothic" panose="020B0502020202020204" pitchFamily="34" charset="0"/>
              </a:rPr>
              <a:t>debbiehimebaugh.c21.com</a:t>
            </a:r>
            <a:endParaRPr lang="en-US" sz="1100" dirty="0"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58200" y="4350391"/>
            <a:ext cx="1295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412906"/>
            <a:ext cx="7772400" cy="2654080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This charming, freshly painted, single family home features FLEX SPACE and all NEW FLOORING. The kitchen with NEW STAINLESS STEEL APPLIANCES has a large eating area, pantry and the new wood laminate floors just gleam. Look over the counter bar area into a beautiful natural lit great room with vaulted ceilings and a fireplace. Screened porch leads to a fenced backyard. The 2 large bedrooms and a nice size study with built in shelves makes this home the perfect fit. The master bedroom is large with lots of windows sports a master bath with his and her sinks, stall shower and a garden tub to top it all off a huge walk in closet. The second bedroom is also a good size with large closet. Located in Dunes West a desirable Mount Pleasant Country Club neighborhood with Semi-Private Golf club, Pool Club, recreational area ready for membership. This home is close to grocery stores, restaurants, great schools, and a county recreational area as well.</a:t>
            </a:r>
            <a:endParaRPr 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4761" y="76201"/>
            <a:ext cx="4429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Ink Free" panose="03080402000500000000" pitchFamily="66" charset="0"/>
              </a:rPr>
              <a:t>Priced to Sell in Dunes West</a:t>
            </a:r>
          </a:p>
          <a:p>
            <a:r>
              <a:rPr lang="en-US" dirty="0">
                <a:solidFill>
                  <a:srgbClr val="FFC000"/>
                </a:solidFill>
                <a:latin typeface="Ink Free" panose="03080402000500000000" pitchFamily="66" charset="0"/>
              </a:rPr>
              <a:t>3 Bedroom + 2 Bath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-2049734" y="3279696"/>
            <a:ext cx="18931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latin typeface="Century Gothic" panose="020B0502020202020204" pitchFamily="34" charset="0"/>
              </a:rPr>
              <a:t>Brand New Flooring!</a:t>
            </a:r>
            <a:endParaRPr lang="en-US" i="1" dirty="0"/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011"/>
            <a:ext cx="777240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2692 Palmetto Hall Blvd | Mt Pleasant | MLS# 18027125 | $319,000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66027"/>
            <a:ext cx="752360" cy="1115568"/>
          </a:xfrm>
          <a:prstGeom prst="rect">
            <a:avLst/>
          </a:prstGeom>
          <a:noFill/>
          <a:ln w="9525">
            <a:solidFill>
              <a:srgbClr val="BEAF8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6"/>
          <a:stretch/>
        </p:blipFill>
        <p:spPr>
          <a:xfrm>
            <a:off x="74108" y="1752362"/>
            <a:ext cx="6129762" cy="336629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525" y="5181600"/>
            <a:ext cx="810102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7" y="5181600"/>
            <a:ext cx="1440182" cy="105923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9" y="5181600"/>
            <a:ext cx="1440184" cy="108013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773" y="5181600"/>
            <a:ext cx="810102" cy="10801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2895444"/>
            <a:ext cx="1440182" cy="10801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1752364"/>
            <a:ext cx="1440181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4038523"/>
            <a:ext cx="1440181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5181602"/>
            <a:ext cx="1440181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FC5B3A-B045-4C0D-98B4-2A2D15BE303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9203364"/>
            <a:ext cx="2438399" cy="78435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9C32CE7-10AC-4A84-9723-92BF455FBD08}"/>
              </a:ext>
            </a:extLst>
          </p:cNvPr>
          <p:cNvSpPr/>
          <p:nvPr/>
        </p:nvSpPr>
        <p:spPr>
          <a:xfrm>
            <a:off x="76200" y="9226208"/>
            <a:ext cx="38862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Century 21 Properties Plus</a:t>
            </a:r>
          </a:p>
          <a:p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3301 </a:t>
            </a:r>
            <a:r>
              <a:rPr lang="en-US" sz="1400" dirty="0" err="1">
                <a:solidFill>
                  <a:srgbClr val="BEAF87"/>
                </a:solidFill>
                <a:latin typeface="Century Gothic" panose="020B0502020202020204" pitchFamily="34" charset="0"/>
              </a:rPr>
              <a:t>Salterbeck</a:t>
            </a:r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 Ct Suite 100</a:t>
            </a:r>
          </a:p>
          <a:p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Mt. Pleasant, SC 29466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444A50C-7DD9-423A-ADA2-683DB6B0F4B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277" y="5181600"/>
            <a:ext cx="1440181" cy="108013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242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2018-12-04T02:26:59Z</dcterms:modified>
</cp:coreProperties>
</file>