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ECFCC"/>
    <a:srgbClr val="B6B7B5"/>
    <a:srgbClr val="2750A9"/>
    <a:srgbClr val="224692"/>
    <a:srgbClr val="1D2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0" autoAdjust="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2214" y="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81000" y="1244600"/>
            <a:ext cx="7010400" cy="2730500"/>
          </a:xfrm>
          <a:prstGeom prst="rect">
            <a:avLst/>
          </a:prstGeom>
          <a:ln>
            <a:noFill/>
          </a:ln>
        </p:spPr>
      </p:sp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5670550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 smtClean="0"/>
              <a:t>Drag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670550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 smtClean="0"/>
              <a:t>Drag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3903132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 smtClean="0"/>
              <a:t>Drag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3903132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 smtClean="0"/>
              <a:t>Drag picture</a:t>
            </a:r>
            <a:endParaRPr lang="en-US" dirty="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20"/>
          </p:nvPr>
        </p:nvSpPr>
        <p:spPr>
          <a:xfrm>
            <a:off x="381000" y="4019550"/>
            <a:ext cx="3476413" cy="24638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</a:lstStyle>
          <a:p>
            <a:r>
              <a:rPr lang="en-US" dirty="0" smtClean="0"/>
              <a:t>Drag picture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1" hasCustomPrompt="1"/>
          </p:nvPr>
        </p:nvSpPr>
        <p:spPr>
          <a:xfrm>
            <a:off x="4597400" y="279400"/>
            <a:ext cx="2794000" cy="5334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3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hyperlink" Target="mailto:gcook@anchorpropertiesofsc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1140" y="8137238"/>
            <a:ext cx="4392417" cy="1646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97" y="3794176"/>
            <a:ext cx="1720850" cy="1147233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50" y="5018831"/>
            <a:ext cx="1720850" cy="1206499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r="2456"/>
          <a:stretch>
            <a:fillRect/>
          </a:stretch>
        </p:blipFill>
        <p:spPr>
          <a:xfrm>
            <a:off x="3903132" y="5023134"/>
            <a:ext cx="1720850" cy="1206500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32" y="3794177"/>
            <a:ext cx="1720850" cy="1147233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1" y="3794177"/>
            <a:ext cx="3476413" cy="2426485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990108" y="8137238"/>
            <a:ext cx="2411152" cy="164660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Greg Cook</a:t>
            </a:r>
          </a:p>
          <a:p>
            <a:pPr algn="ctr"/>
            <a:r>
              <a:rPr lang="en-US" sz="1600" dirty="0" smtClean="0"/>
              <a:t>Anchor One Realty, LLC</a:t>
            </a:r>
          </a:p>
          <a:p>
            <a:pPr algn="ctr"/>
            <a:r>
              <a:rPr lang="en-US" sz="1400" dirty="0" smtClean="0"/>
              <a:t> </a:t>
            </a:r>
            <a:r>
              <a:rPr lang="en-US" sz="1600" dirty="0" smtClean="0"/>
              <a:t>843-343-3030</a:t>
            </a:r>
          </a:p>
          <a:p>
            <a:pPr algn="ctr"/>
            <a:r>
              <a:rPr lang="en-US" sz="1200" dirty="0" smtClean="0">
                <a:hlinkClick r:id="rId7"/>
              </a:rPr>
              <a:t>gcook@anchorpropertiesofsc.com</a:t>
            </a:r>
            <a:r>
              <a:rPr lang="en-US" sz="1050" dirty="0" smtClean="0"/>
              <a:t>	</a:t>
            </a:r>
          </a:p>
          <a:p>
            <a:pPr algn="ctr"/>
            <a:endParaRPr lang="en-US" sz="105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21628" y="8137238"/>
            <a:ext cx="9797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Bedrooms:</a:t>
            </a:r>
          </a:p>
          <a:p>
            <a:r>
              <a:rPr lang="en-US" sz="1200" dirty="0" smtClean="0"/>
              <a:t>Bathrooms:</a:t>
            </a:r>
          </a:p>
          <a:p>
            <a:r>
              <a:rPr lang="en-US" sz="1200" dirty="0" smtClean="0"/>
              <a:t>Fireplace:</a:t>
            </a:r>
          </a:p>
          <a:p>
            <a:r>
              <a:rPr lang="en-US" sz="1200" dirty="0" smtClean="0"/>
              <a:t>Garage:</a:t>
            </a:r>
          </a:p>
          <a:p>
            <a:r>
              <a:rPr lang="en-US" sz="1200" dirty="0" smtClean="0"/>
              <a:t>Lot Size:</a:t>
            </a:r>
          </a:p>
          <a:p>
            <a:r>
              <a:rPr lang="en-US" sz="1200" dirty="0" smtClean="0"/>
              <a:t>Home Sq. Ft: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1061" y="8137238"/>
            <a:ext cx="1278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4-5</a:t>
            </a:r>
          </a:p>
          <a:p>
            <a:r>
              <a:rPr lang="en-US" sz="1200" dirty="0" smtClean="0"/>
              <a:t>3.5</a:t>
            </a:r>
          </a:p>
          <a:p>
            <a:r>
              <a:rPr lang="en-US" sz="1200" dirty="0" smtClean="0"/>
              <a:t>YES</a:t>
            </a:r>
          </a:p>
          <a:p>
            <a:r>
              <a:rPr lang="en-US" sz="1200" dirty="0" smtClean="0"/>
              <a:t>2-Car Detached</a:t>
            </a:r>
          </a:p>
          <a:p>
            <a:r>
              <a:rPr lang="en-US" sz="1200" dirty="0" smtClean="0"/>
              <a:t>0.76 Acres</a:t>
            </a:r>
          </a:p>
          <a:p>
            <a:r>
              <a:rPr lang="en-US" sz="1200" dirty="0" smtClean="0"/>
              <a:t>2805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3268" y="8130856"/>
            <a:ext cx="1612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Year Built:</a:t>
            </a:r>
          </a:p>
          <a:p>
            <a:r>
              <a:rPr lang="en-US" sz="1200" dirty="0" smtClean="0"/>
              <a:t>New Roof:</a:t>
            </a:r>
          </a:p>
          <a:p>
            <a:r>
              <a:rPr lang="en-US" sz="1200" dirty="0"/>
              <a:t>New Central Air:</a:t>
            </a:r>
          </a:p>
          <a:p>
            <a:r>
              <a:rPr lang="en-US" sz="1200" dirty="0"/>
              <a:t>New Heat:</a:t>
            </a:r>
          </a:p>
          <a:p>
            <a:r>
              <a:rPr lang="en-US" sz="1200" dirty="0" smtClean="0"/>
              <a:t>Type of Floors:</a:t>
            </a:r>
          </a:p>
          <a:p>
            <a:endParaRPr lang="en-US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621412" y="8137238"/>
            <a:ext cx="1285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1986</a:t>
            </a:r>
          </a:p>
          <a:p>
            <a:r>
              <a:rPr lang="en-US" sz="1200" dirty="0" smtClean="0"/>
              <a:t>2015</a:t>
            </a:r>
          </a:p>
          <a:p>
            <a:r>
              <a:rPr lang="en-US" sz="1200" dirty="0"/>
              <a:t>2015</a:t>
            </a:r>
          </a:p>
          <a:p>
            <a:r>
              <a:rPr lang="en-US" sz="1200" dirty="0"/>
              <a:t>2015</a:t>
            </a:r>
          </a:p>
          <a:p>
            <a:r>
              <a:rPr lang="en-US" sz="1200" dirty="0" smtClean="0"/>
              <a:t>Wood, Ceramic Tile, Carpet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140" y="6375540"/>
            <a:ext cx="7030120" cy="160043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Calibri" panose="020F0502020204030204" pitchFamily="34" charset="0"/>
              </a:rPr>
              <a:t>Priced </a:t>
            </a:r>
            <a:r>
              <a:rPr lang="en-US" sz="1400" dirty="0">
                <a:latin typeface="Calibri" panose="020F0502020204030204" pitchFamily="34" charset="0"/>
              </a:rPr>
              <a:t>to sell at under $</a:t>
            </a:r>
            <a:r>
              <a:rPr lang="en-US" sz="1400" dirty="0" smtClean="0">
                <a:latin typeface="Calibri" panose="020F0502020204030204" pitchFamily="34" charset="0"/>
              </a:rPr>
              <a:t>118/ </a:t>
            </a:r>
            <a:r>
              <a:rPr lang="en-US" sz="1400" dirty="0" err="1">
                <a:latin typeface="Calibri" panose="020F0502020204030204" pitchFamily="34" charset="0"/>
              </a:rPr>
              <a:t>Sq</a:t>
            </a:r>
            <a:r>
              <a:rPr lang="en-US" sz="1400" dirty="0">
                <a:latin typeface="Calibri" panose="020F0502020204030204" pitchFamily="34" charset="0"/>
              </a:rPr>
              <a:t> Ft! Completely Renovated 4 BR/3.5 BA Executive home!  The entire </a:t>
            </a:r>
            <a:r>
              <a:rPr lang="en-US" sz="1400" dirty="0" err="1">
                <a:latin typeface="Calibri" panose="020F0502020204030204" pitchFamily="34" charset="0"/>
              </a:rPr>
              <a:t>Int</a:t>
            </a:r>
            <a:r>
              <a:rPr lang="en-US" sz="1400" dirty="0">
                <a:latin typeface="Calibri" panose="020F0502020204030204" pitchFamily="34" charset="0"/>
              </a:rPr>
              <a:t>/Ext just painted! New Architectural Roof! New HVAC system! New windows! New premium </a:t>
            </a:r>
            <a:r>
              <a:rPr lang="en-US" sz="1400" dirty="0" smtClean="0">
                <a:latin typeface="Calibri" panose="020F0502020204030204" pitchFamily="34" charset="0"/>
              </a:rPr>
              <a:t>hand-scraped </a:t>
            </a:r>
            <a:r>
              <a:rPr lang="en-US" sz="1400" dirty="0">
                <a:latin typeface="Calibri" panose="020F0502020204030204" pitchFamily="34" charset="0"/>
              </a:rPr>
              <a:t>wood floors downstairs, New tile &amp; New frieze pad/carpet. Luxury kitchen w/ new cabinets, new granite tops with all new stainless steel appliances. Living room with Fireplace, a back Den, a multi-purpose room and a separate FROG! Separate Breakfast </a:t>
            </a:r>
            <a:r>
              <a:rPr lang="en-US" sz="1400" dirty="0" smtClean="0">
                <a:latin typeface="Calibri" panose="020F0502020204030204" pitchFamily="34" charset="0"/>
              </a:rPr>
              <a:t>Room </a:t>
            </a:r>
            <a:r>
              <a:rPr lang="en-US" sz="1400" dirty="0">
                <a:latin typeface="Calibri" panose="020F0502020204030204" pitchFamily="34" charset="0"/>
              </a:rPr>
              <a:t>&amp; Formal </a:t>
            </a:r>
            <a:r>
              <a:rPr lang="en-US" sz="1400" dirty="0" smtClean="0">
                <a:latin typeface="Calibri" panose="020F0502020204030204" pitchFamily="34" charset="0"/>
              </a:rPr>
              <a:t>Dining Room</a:t>
            </a:r>
            <a:r>
              <a:rPr lang="en-US" sz="1400" dirty="0">
                <a:latin typeface="Calibri" panose="020F0502020204030204" pitchFamily="34" charset="0"/>
              </a:rPr>
              <a:t>. Master Bath w/ double vanity &amp; new tile tub/shower. </a:t>
            </a:r>
            <a:r>
              <a:rPr lang="en-US" sz="1400" dirty="0" smtClean="0">
                <a:latin typeface="Calibri" panose="020F0502020204030204" pitchFamily="34" charset="0"/>
              </a:rPr>
              <a:t>Mother-in-Law </a:t>
            </a:r>
            <a:r>
              <a:rPr lang="en-US" sz="1400" dirty="0">
                <a:latin typeface="Calibri" panose="020F0502020204030204" pitchFamily="34" charset="0"/>
              </a:rPr>
              <a:t>Suite w/ full bath. Oversized 2-car garage. Big 3/4 acre </a:t>
            </a:r>
            <a:r>
              <a:rPr lang="en-US" sz="1400" dirty="0" smtClean="0">
                <a:latin typeface="Calibri" panose="020F0502020204030204" pitchFamily="34" charset="0"/>
              </a:rPr>
              <a:t>yard.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245327"/>
            <a:ext cx="7010400" cy="52322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26 Planters Circle ~ Lady’s Island</a:t>
            </a:r>
            <a:r>
              <a:rPr lang="en-US" sz="2800" dirty="0" smtClean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22461" r="-132" b="19115"/>
          <a:stretch/>
        </p:blipFill>
        <p:spPr>
          <a:xfrm>
            <a:off x="381000" y="945081"/>
            <a:ext cx="7010400" cy="2726091"/>
          </a:xfr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3" name="TextBox 22"/>
          <p:cNvSpPr txBox="1"/>
          <p:nvPr/>
        </p:nvSpPr>
        <p:spPr>
          <a:xfrm>
            <a:off x="5790348" y="3187695"/>
            <a:ext cx="1481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$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329,900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14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188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Calligraphy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Ilenstine</dc:creator>
  <cp:lastModifiedBy>Brooke Allen</cp:lastModifiedBy>
  <cp:revision>30</cp:revision>
  <dcterms:created xsi:type="dcterms:W3CDTF">2015-08-25T19:24:55Z</dcterms:created>
  <dcterms:modified xsi:type="dcterms:W3CDTF">2015-12-10T14:12:09Z</dcterms:modified>
</cp:coreProperties>
</file>