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5" d="100"/>
          <a:sy n="95" d="100"/>
        </p:scale>
        <p:origin x="-1038" y="294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10/21/2014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458200"/>
            <a:ext cx="7772400" cy="1621656"/>
          </a:xfrm>
          <a:prstGeom prst="rect">
            <a:avLst/>
          </a:prstGeom>
          <a:blipFill dpi="0" rotWithShape="1">
            <a:blip r:embed="rId3"/>
            <a:srcRect/>
            <a:tile tx="0" ty="0" sx="100000" sy="100000" flip="none" algn="tl"/>
          </a:blipFill>
        </p:spPr>
      </p:pic>
      <p:sp>
        <p:nvSpPr>
          <p:cNvPr id="2" name="Title 1"/>
          <p:cNvSpPr>
            <a:spLocks noGrp="1"/>
          </p:cNvSpPr>
          <p:nvPr>
            <p:ph type="ctrTitle"/>
          </p:nvPr>
        </p:nvSpPr>
        <p:spPr>
          <a:xfrm>
            <a:off x="-5443" y="0"/>
            <a:ext cx="7772400" cy="1219200"/>
          </a:xfrm>
        </p:spPr>
        <p:txBody>
          <a:bodyPr>
            <a:normAutofit/>
          </a:bodyPr>
          <a:lstStyle/>
          <a:p>
            <a:r>
              <a:rPr lang="en-US" sz="4800" dirty="0">
                <a:effectLst>
                  <a:innerShdw blurRad="114300">
                    <a:schemeClr val="bg2">
                      <a:lumMod val="75000"/>
                    </a:schemeClr>
                  </a:innerShdw>
                </a:effectLst>
                <a:latin typeface="Adobe Caslon Pro" pitchFamily="18" charset="0"/>
              </a:rPr>
              <a:t>Agent Open </a:t>
            </a:r>
            <a:r>
              <a:rPr lang="en-US" sz="4800" dirty="0" smtClean="0">
                <a:effectLst>
                  <a:innerShdw blurRad="114300">
                    <a:schemeClr val="bg2">
                      <a:lumMod val="75000"/>
                    </a:schemeClr>
                  </a:innerShdw>
                </a:effectLst>
                <a:latin typeface="Adobe Caslon Pro" pitchFamily="18" charset="0"/>
              </a:rPr>
              <a:t>House</a:t>
            </a:r>
            <a:br>
              <a:rPr lang="en-US" sz="4800" dirty="0" smtClean="0">
                <a:effectLst>
                  <a:innerShdw blurRad="114300">
                    <a:schemeClr val="bg2">
                      <a:lumMod val="75000"/>
                    </a:schemeClr>
                  </a:innerShdw>
                </a:effectLst>
                <a:latin typeface="Adobe Caslon Pro" pitchFamily="18" charset="0"/>
              </a:rPr>
            </a:br>
            <a:r>
              <a:rPr lang="en-US" sz="2400" dirty="0">
                <a:latin typeface="Adobe Caslon Pro" pitchFamily="18" charset="0"/>
              </a:rPr>
              <a:t>Lunch to be </a:t>
            </a:r>
            <a:r>
              <a:rPr lang="en-US" sz="2400" dirty="0" smtClean="0">
                <a:latin typeface="Adobe Caslon Pro" pitchFamily="18" charset="0"/>
              </a:rPr>
              <a:t>served </a:t>
            </a:r>
            <a:r>
              <a:rPr lang="en-US" sz="2400" dirty="0" smtClean="0">
                <a:latin typeface="Adobe Caslon Pro" pitchFamily="18" charset="0"/>
                <a:ea typeface="Tahoma"/>
                <a:cs typeface="Arial"/>
              </a:rPr>
              <a:t>·</a:t>
            </a:r>
            <a:r>
              <a:rPr lang="en-US" sz="2400" dirty="0" smtClean="0">
                <a:latin typeface="Adobe Caslon Pro" pitchFamily="18" charset="0"/>
              </a:rPr>
              <a:t> 10/23/14 11-1:30</a:t>
            </a:r>
            <a:endParaRPr lang="en-US" sz="2400" dirty="0">
              <a:latin typeface="Adobe Caslon Pro" pitchFamily="18" charset="0"/>
            </a:endParaRPr>
          </a:p>
        </p:txBody>
      </p:sp>
      <p:sp>
        <p:nvSpPr>
          <p:cNvPr id="3" name="Subtitle 2"/>
          <p:cNvSpPr>
            <a:spLocks noGrp="1"/>
          </p:cNvSpPr>
          <p:nvPr>
            <p:ph type="subTitle" idx="1"/>
          </p:nvPr>
        </p:nvSpPr>
        <p:spPr>
          <a:xfrm>
            <a:off x="0" y="4495800"/>
            <a:ext cx="7766957" cy="2429934"/>
          </a:xfrm>
        </p:spPr>
        <p:txBody>
          <a:bodyPr>
            <a:noAutofit/>
          </a:bodyPr>
          <a:lstStyle/>
          <a:p>
            <a:r>
              <a:rPr lang="en-US" sz="1500" dirty="0">
                <a:solidFill>
                  <a:schemeClr val="bg2">
                    <a:lumMod val="25000"/>
                  </a:schemeClr>
                </a:solidFill>
                <a:latin typeface="Adobe Devanagari" pitchFamily="18" charset="0"/>
                <a:cs typeface="Adobe Devanagari" pitchFamily="18" charset="0"/>
              </a:rPr>
              <a:t>Oak hardwood </a:t>
            </a:r>
            <a:r>
              <a:rPr lang="en-US" sz="1500" dirty="0" smtClean="0">
                <a:solidFill>
                  <a:schemeClr val="bg2">
                    <a:lumMod val="25000"/>
                  </a:schemeClr>
                </a:solidFill>
                <a:latin typeface="Adobe Devanagari" pitchFamily="18" charset="0"/>
                <a:cs typeface="Adobe Devanagari" pitchFamily="18" charset="0"/>
              </a:rPr>
              <a:t>floors, crown molding, and </a:t>
            </a:r>
            <a:r>
              <a:rPr lang="en-US" sz="1500" dirty="0">
                <a:solidFill>
                  <a:schemeClr val="bg2">
                    <a:lumMod val="25000"/>
                  </a:schemeClr>
                </a:solidFill>
                <a:latin typeface="Adobe Devanagari" pitchFamily="18" charset="0"/>
                <a:cs typeface="Adobe Devanagari" pitchFamily="18" charset="0"/>
              </a:rPr>
              <a:t>9 foot ceilings throughout this entire unit with open floor plan. The bottom floor access acts as a basement or storage </a:t>
            </a:r>
            <a:r>
              <a:rPr lang="en-US" sz="1500" dirty="0" smtClean="0">
                <a:solidFill>
                  <a:schemeClr val="bg2">
                    <a:lumMod val="25000"/>
                  </a:schemeClr>
                </a:solidFill>
                <a:latin typeface="Adobe Devanagari" pitchFamily="18" charset="0"/>
                <a:cs typeface="Adobe Devanagari" pitchFamily="18" charset="0"/>
              </a:rPr>
              <a:t>space. Unit </a:t>
            </a:r>
            <a:r>
              <a:rPr lang="en-US" sz="1500" dirty="0">
                <a:solidFill>
                  <a:schemeClr val="bg2">
                    <a:lumMod val="25000"/>
                  </a:schemeClr>
                </a:solidFill>
                <a:latin typeface="Adobe Devanagari" pitchFamily="18" charset="0"/>
                <a:cs typeface="Adobe Devanagari" pitchFamily="18" charset="0"/>
              </a:rPr>
              <a:t>A features two covered front porches with access from the second floor family room and the third floor master bedroom. The Kitchen has granite counters with an island appointed with a stainless gas range. There will be an under mount sink with subway tile back </a:t>
            </a:r>
            <a:r>
              <a:rPr lang="en-US" sz="1500" dirty="0" smtClean="0">
                <a:solidFill>
                  <a:schemeClr val="bg2">
                    <a:lumMod val="25000"/>
                  </a:schemeClr>
                </a:solidFill>
                <a:latin typeface="Adobe Devanagari" pitchFamily="18" charset="0"/>
                <a:cs typeface="Adobe Devanagari" pitchFamily="18" charset="0"/>
              </a:rPr>
              <a:t>splash. The </a:t>
            </a:r>
            <a:r>
              <a:rPr lang="en-US" sz="1500" dirty="0">
                <a:solidFill>
                  <a:schemeClr val="bg2">
                    <a:lumMod val="25000"/>
                  </a:schemeClr>
                </a:solidFill>
                <a:latin typeface="Adobe Devanagari" pitchFamily="18" charset="0"/>
                <a:cs typeface="Adobe Devanagari" pitchFamily="18" charset="0"/>
              </a:rPr>
              <a:t>appliance package will be Bosch Stainless. The second floor also has a large pantry/storage room, a separate laundry room and a half bath as well as the </a:t>
            </a:r>
            <a:r>
              <a:rPr lang="en-US" sz="1500" dirty="0" smtClean="0">
                <a:solidFill>
                  <a:schemeClr val="bg2">
                    <a:lumMod val="25000"/>
                  </a:schemeClr>
                </a:solidFill>
                <a:latin typeface="Adobe Devanagari" pitchFamily="18" charset="0"/>
                <a:cs typeface="Adobe Devanagari" pitchFamily="18" charset="0"/>
              </a:rPr>
              <a:t>Kitchen/Dining </a:t>
            </a:r>
            <a:r>
              <a:rPr lang="en-US" sz="1500" dirty="0">
                <a:solidFill>
                  <a:schemeClr val="bg2">
                    <a:lumMod val="25000"/>
                  </a:schemeClr>
                </a:solidFill>
                <a:latin typeface="Adobe Devanagari" pitchFamily="18" charset="0"/>
                <a:cs typeface="Adobe Devanagari" pitchFamily="18" charset="0"/>
              </a:rPr>
              <a:t>room and Family Room. The third floor has three bedrooms and two baths including the master that has its own bathroom as well as access to the deck. Granite and tile in all baths. </a:t>
            </a:r>
            <a:r>
              <a:rPr lang="en-US" sz="1500" dirty="0" smtClean="0">
                <a:solidFill>
                  <a:schemeClr val="bg2">
                    <a:lumMod val="25000"/>
                  </a:schemeClr>
                </a:solidFill>
                <a:latin typeface="Adobe Devanagari" pitchFamily="18" charset="0"/>
                <a:cs typeface="Adobe Devanagari" pitchFamily="18" charset="0"/>
              </a:rPr>
              <a:t>Plumbing </a:t>
            </a:r>
            <a:r>
              <a:rPr lang="en-US" sz="1500" dirty="0">
                <a:solidFill>
                  <a:schemeClr val="bg2">
                    <a:lumMod val="25000"/>
                  </a:schemeClr>
                </a:solidFill>
                <a:latin typeface="Adobe Devanagari" pitchFamily="18" charset="0"/>
                <a:cs typeface="Adobe Devanagari" pitchFamily="18" charset="0"/>
              </a:rPr>
              <a:t>fixtures for bath and kitchen will be Moen. All bedrooms have ceiling fans as does the family room. Two panel solid core doors throughout </a:t>
            </a:r>
            <a:r>
              <a:rPr lang="en-US" sz="1500" dirty="0" smtClean="0">
                <a:solidFill>
                  <a:schemeClr val="bg2">
                    <a:lumMod val="25000"/>
                  </a:schemeClr>
                </a:solidFill>
                <a:latin typeface="Adobe Devanagari" pitchFamily="18" charset="0"/>
                <a:cs typeface="Adobe Devanagari" pitchFamily="18" charset="0"/>
              </a:rPr>
              <a:t>interior. Two </a:t>
            </a:r>
            <a:r>
              <a:rPr lang="en-US" sz="1500" dirty="0">
                <a:solidFill>
                  <a:schemeClr val="bg2">
                    <a:lumMod val="25000"/>
                  </a:schemeClr>
                </a:solidFill>
                <a:latin typeface="Adobe Devanagari" pitchFamily="18" charset="0"/>
                <a:cs typeface="Adobe Devanagari" pitchFamily="18" charset="0"/>
              </a:rPr>
              <a:t>spaces for off street parking are allocated for each unit.</a:t>
            </a: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85357" y="8945954"/>
            <a:ext cx="2590800" cy="645012"/>
          </a:xfrm>
          <a:prstGeom prst="rect">
            <a:avLst/>
          </a:prstGeom>
          <a:effectLst>
            <a:innerShdw blurRad="114300">
              <a:prstClr val="black"/>
            </a:innerShdw>
          </a:effectLst>
        </p:spPr>
      </p:pic>
      <p:sp>
        <p:nvSpPr>
          <p:cNvPr id="6" name="Rectangle 5"/>
          <p:cNvSpPr/>
          <p:nvPr/>
        </p:nvSpPr>
        <p:spPr>
          <a:xfrm>
            <a:off x="-38100" y="8591352"/>
            <a:ext cx="3886200" cy="1354217"/>
          </a:xfrm>
          <a:prstGeom prst="rect">
            <a:avLst/>
          </a:prstGeom>
        </p:spPr>
        <p:txBody>
          <a:bodyPr anchor="ctr">
            <a:spAutoFit/>
          </a:bodyPr>
          <a:lstStyle/>
          <a:p>
            <a:r>
              <a:rPr lang="en-US" sz="1800" b="1" dirty="0">
                <a:latin typeface="Adobe Caslon Pro" pitchFamily="18" charset="0"/>
              </a:rPr>
              <a:t>Edmund Major</a:t>
            </a:r>
          </a:p>
          <a:p>
            <a:endParaRPr lang="en-US" sz="1600" dirty="0" smtClean="0">
              <a:latin typeface="Adobe Caslon Pro" pitchFamily="18" charset="0"/>
            </a:endParaRPr>
          </a:p>
          <a:p>
            <a:r>
              <a:rPr lang="en-US" sz="1600" dirty="0" smtClean="0">
                <a:latin typeface="Adobe Caslon Pro" pitchFamily="18" charset="0"/>
              </a:rPr>
              <a:t>843-343-6666 C</a:t>
            </a:r>
            <a:r>
              <a:rPr lang="en-US" sz="1600" dirty="0">
                <a:latin typeface="Adobe Caslon Pro" pitchFamily="18" charset="0"/>
              </a:rPr>
              <a:t/>
            </a:r>
            <a:br>
              <a:rPr lang="en-US" sz="1600" dirty="0">
                <a:latin typeface="Adobe Caslon Pro" pitchFamily="18" charset="0"/>
              </a:rPr>
            </a:br>
            <a:r>
              <a:rPr lang="en-US" sz="1600" dirty="0" smtClean="0">
                <a:latin typeface="Adobe Caslon Pro" pitchFamily="18" charset="0"/>
              </a:rPr>
              <a:t>edmund@flywaysc.com</a:t>
            </a:r>
          </a:p>
          <a:p>
            <a:r>
              <a:rPr lang="en-US" sz="1600" dirty="0" smtClean="0">
                <a:latin typeface="Adobe Caslon Pro" pitchFamily="18" charset="0"/>
              </a:rPr>
              <a:t>www.flywaysc.com </a:t>
            </a:r>
            <a:endParaRPr lang="en-US" sz="1600" dirty="0">
              <a:latin typeface="Adobe Caslon Pro" pitchFamily="18" charset="0"/>
            </a:endParaRPr>
          </a:p>
        </p:txBody>
      </p:sp>
      <p:sp>
        <p:nvSpPr>
          <p:cNvPr id="7" name="Rectangle 6"/>
          <p:cNvSpPr/>
          <p:nvPr/>
        </p:nvSpPr>
        <p:spPr>
          <a:xfrm>
            <a:off x="3911600" y="8606741"/>
            <a:ext cx="3886200" cy="1323439"/>
          </a:xfrm>
          <a:prstGeom prst="rect">
            <a:avLst/>
          </a:prstGeom>
        </p:spPr>
        <p:txBody>
          <a:bodyPr anchor="ctr">
            <a:spAutoFit/>
          </a:bodyPr>
          <a:lstStyle/>
          <a:p>
            <a:pPr algn="r"/>
            <a:r>
              <a:rPr lang="en-US" sz="1600" dirty="0">
                <a:latin typeface="Adobe Caslon Pro" pitchFamily="18" charset="0"/>
              </a:rPr>
              <a:t>Flyway Real Estate, LLC</a:t>
            </a:r>
          </a:p>
          <a:p>
            <a:pPr algn="r"/>
            <a:r>
              <a:rPr lang="en-US" sz="1600" dirty="0">
                <a:latin typeface="Adobe Caslon Pro" pitchFamily="18" charset="0"/>
              </a:rPr>
              <a:t>1630 Meeting </a:t>
            </a:r>
            <a:r>
              <a:rPr lang="en-US" sz="1600" dirty="0" smtClean="0">
                <a:latin typeface="Adobe Caslon Pro" pitchFamily="18" charset="0"/>
              </a:rPr>
              <a:t>St.</a:t>
            </a:r>
            <a:br>
              <a:rPr lang="en-US" sz="1600" dirty="0" smtClean="0">
                <a:latin typeface="Adobe Caslon Pro" pitchFamily="18" charset="0"/>
              </a:rPr>
            </a:br>
            <a:r>
              <a:rPr lang="en-US" sz="1600" dirty="0" err="1" smtClean="0">
                <a:latin typeface="Adobe Caslon Pro" pitchFamily="18" charset="0"/>
              </a:rPr>
              <a:t>Bldg</a:t>
            </a:r>
            <a:r>
              <a:rPr lang="en-US" sz="1600" dirty="0" smtClean="0">
                <a:latin typeface="Adobe Caslon Pro" pitchFamily="18" charset="0"/>
              </a:rPr>
              <a:t> 1</a:t>
            </a:r>
          </a:p>
          <a:p>
            <a:pPr algn="r"/>
            <a:r>
              <a:rPr lang="en-US" sz="1600" dirty="0" err="1" smtClean="0">
                <a:latin typeface="Adobe Caslon Pro" pitchFamily="18" charset="0"/>
              </a:rPr>
              <a:t>Ste</a:t>
            </a:r>
            <a:r>
              <a:rPr lang="en-US" sz="1600" dirty="0" smtClean="0">
                <a:latin typeface="Adobe Caslon Pro" pitchFamily="18" charset="0"/>
              </a:rPr>
              <a:t> 302</a:t>
            </a:r>
          </a:p>
          <a:p>
            <a:pPr algn="r"/>
            <a:r>
              <a:rPr lang="en-US" sz="1600" dirty="0" smtClean="0">
                <a:latin typeface="Adobe Caslon Pro" pitchFamily="18" charset="0"/>
              </a:rPr>
              <a:t>Charleston</a:t>
            </a:r>
            <a:r>
              <a:rPr lang="en-US" sz="1600" dirty="0">
                <a:latin typeface="Adobe Caslon Pro" pitchFamily="18" charset="0"/>
              </a:rPr>
              <a:t>, SC </a:t>
            </a:r>
            <a:r>
              <a:rPr lang="en-US" sz="1600" dirty="0" smtClean="0">
                <a:latin typeface="Adobe Caslon Pro" pitchFamily="18" charset="0"/>
              </a:rPr>
              <a:t>29405</a:t>
            </a:r>
          </a:p>
        </p:txBody>
      </p:sp>
      <p:pic>
        <p:nvPicPr>
          <p:cNvPr id="8" name="Picture 7"/>
          <p:cNvPicPr>
            <a:picLocks noChangeAspect="1"/>
          </p:cNvPicPr>
          <p:nvPr/>
        </p:nvPicPr>
        <p:blipFill rotWithShape="1">
          <a:blip r:embed="rId5">
            <a:extLst>
              <a:ext uri="{28A0092B-C50C-407E-A947-70E740481C1C}">
                <a14:useLocalDpi xmlns:a14="http://schemas.microsoft.com/office/drawing/2010/main" val="0"/>
              </a:ext>
            </a:extLst>
          </a:blip>
          <a:srcRect l="3547" t="3486" r="4202" b="35761"/>
          <a:stretch/>
        </p:blipFill>
        <p:spPr>
          <a:xfrm>
            <a:off x="295728" y="1066800"/>
            <a:ext cx="7170059" cy="3541486"/>
          </a:xfrm>
          <a:prstGeom prst="rect">
            <a:avLst/>
          </a:prstGeom>
          <a:ln>
            <a:noFill/>
          </a:ln>
          <a:effectLst>
            <a:softEdge rad="112500"/>
          </a:effectLst>
        </p:spPr>
      </p:pic>
      <p:sp>
        <p:nvSpPr>
          <p:cNvPr id="9" name="Rectangle 8"/>
          <p:cNvSpPr/>
          <p:nvPr/>
        </p:nvSpPr>
        <p:spPr>
          <a:xfrm>
            <a:off x="-5443" y="1200090"/>
            <a:ext cx="7772400" cy="461665"/>
          </a:xfrm>
          <a:prstGeom prst="rect">
            <a:avLst/>
          </a:prstGeom>
        </p:spPr>
        <p:txBody>
          <a:bodyPr wrap="square">
            <a:spAutoFit/>
          </a:bodyPr>
          <a:lstStyle/>
          <a:p>
            <a:pPr algn="ctr"/>
            <a:r>
              <a:rPr lang="en-US" sz="2400" b="1" dirty="0" smtClean="0">
                <a:ln w="3175">
                  <a:solidFill>
                    <a:schemeClr val="bg2">
                      <a:lumMod val="25000"/>
                    </a:schemeClr>
                  </a:solidFill>
                </a:ln>
                <a:solidFill>
                  <a:schemeClr val="bg2">
                    <a:lumMod val="50000"/>
                  </a:schemeClr>
                </a:solidFill>
                <a:latin typeface="Adobe Caslon Pro" pitchFamily="18" charset="0"/>
              </a:rPr>
              <a:t>26 Smith St - </a:t>
            </a:r>
            <a:r>
              <a:rPr lang="en-US" sz="2400" b="1" dirty="0" err="1">
                <a:ln w="3175">
                  <a:solidFill>
                    <a:schemeClr val="bg2">
                      <a:lumMod val="25000"/>
                    </a:schemeClr>
                  </a:solidFill>
                </a:ln>
                <a:solidFill>
                  <a:schemeClr val="bg2">
                    <a:lumMod val="50000"/>
                  </a:schemeClr>
                </a:solidFill>
                <a:latin typeface="Adobe Caslon Pro" pitchFamily="18" charset="0"/>
              </a:rPr>
              <a:t>Harleston</a:t>
            </a:r>
            <a:r>
              <a:rPr lang="en-US" sz="2400" b="1" dirty="0">
                <a:ln w="3175">
                  <a:solidFill>
                    <a:schemeClr val="bg2">
                      <a:lumMod val="25000"/>
                    </a:schemeClr>
                  </a:solidFill>
                </a:ln>
                <a:solidFill>
                  <a:schemeClr val="bg2">
                    <a:lumMod val="50000"/>
                  </a:schemeClr>
                </a:solidFill>
                <a:latin typeface="Adobe Caslon Pro" pitchFamily="18" charset="0"/>
              </a:rPr>
              <a:t> </a:t>
            </a:r>
            <a:r>
              <a:rPr lang="en-US" sz="2400" b="1" smtClean="0">
                <a:ln w="3175">
                  <a:solidFill>
                    <a:schemeClr val="bg2">
                      <a:lumMod val="25000"/>
                    </a:schemeClr>
                  </a:solidFill>
                </a:ln>
                <a:solidFill>
                  <a:schemeClr val="bg2">
                    <a:lumMod val="50000"/>
                  </a:schemeClr>
                </a:solidFill>
                <a:latin typeface="Adobe Caslon Pro" pitchFamily="18" charset="0"/>
              </a:rPr>
              <a:t>Village - </a:t>
            </a:r>
            <a:r>
              <a:rPr lang="en-US" sz="2400" b="1" dirty="0" smtClean="0">
                <a:ln w="3175">
                  <a:solidFill>
                    <a:schemeClr val="bg2">
                      <a:lumMod val="25000"/>
                    </a:schemeClr>
                  </a:solidFill>
                </a:ln>
                <a:solidFill>
                  <a:schemeClr val="bg2">
                    <a:lumMod val="50000"/>
                  </a:schemeClr>
                </a:solidFill>
                <a:latin typeface="Adobe Caslon Pro" pitchFamily="18" charset="0"/>
              </a:rPr>
              <a:t>MLS# 1413234</a:t>
            </a:r>
            <a:endParaRPr lang="en-US" sz="2400" b="1" dirty="0">
              <a:ln w="3175">
                <a:solidFill>
                  <a:schemeClr val="bg2">
                    <a:lumMod val="25000"/>
                  </a:schemeClr>
                </a:solidFill>
              </a:ln>
              <a:solidFill>
                <a:schemeClr val="bg2">
                  <a:lumMod val="50000"/>
                </a:schemeClr>
              </a:solidFill>
              <a:latin typeface="Adobe Caslon Pro"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7757" y="6925734"/>
            <a:ext cx="1447800" cy="144780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37632" y="6925734"/>
            <a:ext cx="1930400" cy="144780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15958" y="6925734"/>
            <a:ext cx="1447800" cy="1447800"/>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38032" y="6925734"/>
            <a:ext cx="1085850" cy="1447800"/>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760107" y="6925734"/>
            <a:ext cx="1085850" cy="1447800"/>
          </a:xfrm>
          <a:prstGeom prst="rect">
            <a:avLst/>
          </a:prstGeom>
        </p:spPr>
      </p:pic>
    </p:spTree>
    <p:extLst>
      <p:ext uri="{BB962C8B-B14F-4D97-AF65-F5344CB8AC3E}">
        <p14:creationId xmlns:p14="http://schemas.microsoft.com/office/powerpoint/2010/main" val="17446089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217</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Agent Open House Lunch to be served · 10/23/14 11-1:30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Open House Lunch to be served · 10/23/14 11-1:30</dc:title>
  <dc:creator>CVH360</dc:creator>
  <cp:lastModifiedBy>atp1313@gmail.com</cp:lastModifiedBy>
  <cp:revision>5</cp:revision>
  <dcterms:created xsi:type="dcterms:W3CDTF">2006-08-16T00:00:00Z</dcterms:created>
  <dcterms:modified xsi:type="dcterms:W3CDTF">2014-10-21T18:53:52Z</dcterms:modified>
</cp:coreProperties>
</file>