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8604726"/>
            <a:ext cx="7772400" cy="457198"/>
          </a:xfrm>
          <a:noFill/>
        </p:spPr>
        <p:txBody>
          <a:bodyPr anchor="t">
            <a:noAutofit/>
          </a:bodyPr>
          <a:lstStyle/>
          <a:p>
            <a:r>
              <a:rPr lang="en-US" sz="1800" i="1" dirty="0">
                <a:solidFill>
                  <a:srgbClr val="983436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check-out the YouTube video to see more!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" y="4724400"/>
            <a:ext cx="7772402" cy="208630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UNIQUE Jewel Box in the OLD WALLED CITY</a:t>
            </a:r>
          </a:p>
          <a:p>
            <a:endParaRPr lang="en-US" sz="12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Surrounded by world class ART GALLERIES and shops, this house has it all: </a:t>
            </a:r>
            <a:b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parking for up to 4 cars, private garden with mature landscaping, and so much more! </a:t>
            </a:r>
          </a:p>
          <a:p>
            <a:endParaRPr lang="en-US" sz="12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This pre-CIVIL WAR home was built by an English ship's captain with CYPRESS and HEARTPINE WOOD. Much exposed brick work and original features.</a:t>
            </a:r>
          </a:p>
          <a:p>
            <a:endParaRPr lang="en-US" sz="12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If you want a HISTORIC HOME WITH PARKING, PRIVACY, in the middle of everything, THIS IS IT!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65035" y="9228910"/>
            <a:ext cx="616914" cy="80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651" y="9231870"/>
            <a:ext cx="534352" cy="8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28601" y="9264142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843 813-2006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392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Inc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53 Broad St 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0812"/>
            <a:ext cx="8229599" cy="43088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200" dirty="0">
                <a:latin typeface="Adobe Caslon Pro" pitchFamily="18" charset="0"/>
              </a:rPr>
              <a:t>26 State Street ~ French Quarter ~ MLS# 19030092 ~ $1,685,000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29" b="5882"/>
          <a:stretch/>
        </p:blipFill>
        <p:spPr>
          <a:xfrm>
            <a:off x="1028698" y="569546"/>
            <a:ext cx="6172202" cy="4114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1568409"/>
            <a:ext cx="2286000" cy="1270000"/>
          </a:xfrm>
          <a:prstGeom prst="rect">
            <a:avLst/>
          </a:prstGeom>
        </p:spPr>
      </p:pic>
      <p:pic>
        <p:nvPicPr>
          <p:cNvPr id="5" name="Picture 4" descr="A stone building that has a bench in front of a house&#10;&#10;Description automatically generated">
            <a:extLst>
              <a:ext uri="{FF2B5EF4-FFF2-40B4-BE49-F238E27FC236}">
                <a16:creationId xmlns:a16="http://schemas.microsoft.com/office/drawing/2014/main" id="{2337A1CA-4AC7-4B81-BBB6-221233F2062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4" b="5884"/>
          <a:stretch/>
        </p:blipFill>
        <p:spPr>
          <a:xfrm>
            <a:off x="5438774" y="6866250"/>
            <a:ext cx="2543175" cy="1682934"/>
          </a:xfrm>
          <a:prstGeom prst="rect">
            <a:avLst/>
          </a:prstGeom>
        </p:spPr>
      </p:pic>
      <p:pic>
        <p:nvPicPr>
          <p:cNvPr id="8" name="Picture 7" descr="A living room filled with furniture and a fire place&#10;&#10;Description automatically generated">
            <a:extLst>
              <a:ext uri="{FF2B5EF4-FFF2-40B4-BE49-F238E27FC236}">
                <a16:creationId xmlns:a16="http://schemas.microsoft.com/office/drawing/2014/main" id="{6719654D-8CDB-47AF-9DFC-9B4881298F07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4" b="5884"/>
          <a:stretch/>
        </p:blipFill>
        <p:spPr>
          <a:xfrm>
            <a:off x="247650" y="6866250"/>
            <a:ext cx="2543175" cy="1682934"/>
          </a:xfrm>
          <a:prstGeom prst="rect">
            <a:avLst/>
          </a:prstGeom>
        </p:spPr>
      </p:pic>
      <p:pic>
        <p:nvPicPr>
          <p:cNvPr id="10" name="Picture 9" descr="A kitchen with a sink and a window&#10;&#10;Description automatically generated">
            <a:extLst>
              <a:ext uri="{FF2B5EF4-FFF2-40B4-BE49-F238E27FC236}">
                <a16:creationId xmlns:a16="http://schemas.microsoft.com/office/drawing/2014/main" id="{28906166-8D5A-4F08-9C94-E2CA355090A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4" b="5884"/>
          <a:stretch/>
        </p:blipFill>
        <p:spPr>
          <a:xfrm>
            <a:off x="2843212" y="6866250"/>
            <a:ext cx="2543175" cy="1682934"/>
          </a:xfrm>
          <a:prstGeom prst="rect">
            <a:avLst/>
          </a:prstGeom>
        </p:spPr>
      </p:pic>
      <p:pic>
        <p:nvPicPr>
          <p:cNvPr id="13" name="Picture 12" descr="A living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DFDE140D-79B3-41A7-98F0-55263ED30C69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4" b="6323"/>
          <a:stretch/>
        </p:blipFill>
        <p:spPr>
          <a:xfrm>
            <a:off x="8991600" y="5638800"/>
            <a:ext cx="1600200" cy="10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135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check-out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31</cp:revision>
  <dcterms:created xsi:type="dcterms:W3CDTF">2006-08-16T00:00:00Z</dcterms:created>
  <dcterms:modified xsi:type="dcterms:W3CDTF">2020-01-27T16:40:47Z</dcterms:modified>
</cp:coreProperties>
</file>