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553200" cy="4368799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53200" y="7958327"/>
            <a:ext cx="1676400" cy="804673"/>
          </a:xfrm>
          <a:noFill/>
        </p:spPr>
        <p:txBody>
          <a:bodyPr anchor="t">
            <a:noAutofit/>
          </a:bodyPr>
          <a:lstStyle/>
          <a:p>
            <a:r>
              <a:rPr lang="en-US" sz="1400" i="1" dirty="0">
                <a:solidFill>
                  <a:schemeClr val="bg1">
                    <a:lumMod val="6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 sure to watch the YouTube video to see more!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53200" y="1631704"/>
            <a:ext cx="1676400" cy="580439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UNIQUE Jewel Box in the OLD WALLED CITY</a:t>
            </a:r>
          </a:p>
          <a:p>
            <a:endParaRPr lang="en-US" sz="12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Surrounded by world class ART GALLERIES and shops, this house has it all: </a:t>
            </a:r>
            <a:b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parking for up to 4 cars, private garden with mature landscaping, and so much more! </a:t>
            </a:r>
          </a:p>
          <a:p>
            <a:endParaRPr lang="en-US" sz="12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This pre-CIVIL WAR home was built by an English ship's captain with CYPRESS and HEARTPINE WOOD. Much exposed brick work and original features.</a:t>
            </a:r>
          </a:p>
          <a:p>
            <a:endParaRPr lang="en-US" sz="1200" dirty="0">
              <a:solidFill>
                <a:schemeClr val="tx1"/>
              </a:solidFill>
              <a:latin typeface="Adobe Caslon Pro" panose="0205050205050A020403" pitchFamily="18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Adobe Caslon Pro" panose="0205050205050A020403" pitchFamily="18" charset="0"/>
              </a:rPr>
              <a:t>If you want a HISTORIC HOME WITH PARKING, PRIVACY, in the middle of everything, THIS IS IT!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65035" y="9228910"/>
            <a:ext cx="616914" cy="80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7651" y="9231870"/>
            <a:ext cx="534352" cy="80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28601" y="9264142"/>
            <a:ext cx="7772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dobe Caslon Pro" pitchFamily="18" charset="0"/>
              </a:rPr>
              <a:t>Ellen Leigh Murray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843 813-2006</a:t>
            </a:r>
          </a:p>
          <a:p>
            <a:pPr algn="ctr"/>
            <a:r>
              <a:rPr lang="en-US" sz="1200" dirty="0">
                <a:latin typeface="Adobe Caslon Pro" pitchFamily="18" charset="0"/>
              </a:rPr>
              <a:t>chaspremierprop@bellsouth.net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839200" y="8458200"/>
            <a:ext cx="254317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Adobe Caslon Pro" pitchFamily="18" charset="0"/>
              </a:rPr>
              <a:t>Handsome Properties, Inc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53 Broad St </a:t>
            </a:r>
            <a:br>
              <a:rPr lang="en-US" sz="700" dirty="0">
                <a:latin typeface="Adobe Caslon Pro" pitchFamily="18" charset="0"/>
              </a:rPr>
            </a:br>
            <a:r>
              <a:rPr lang="en-US" sz="700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553200" y="210001"/>
            <a:ext cx="1676400" cy="106182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latin typeface="Adobe Caslon Pro" pitchFamily="18" charset="0"/>
              </a:rPr>
              <a:t>26 State Street</a:t>
            </a:r>
          </a:p>
          <a:p>
            <a:pPr algn="ctr"/>
            <a:r>
              <a:rPr lang="en-US" sz="1500" dirty="0">
                <a:latin typeface="Adobe Caslon Pro" pitchFamily="18" charset="0"/>
              </a:rPr>
              <a:t>French Quarter</a:t>
            </a:r>
          </a:p>
          <a:p>
            <a:pPr algn="ctr"/>
            <a:r>
              <a:rPr lang="en-US" sz="1500" dirty="0">
                <a:latin typeface="Adobe Caslon Pro" pitchFamily="18" charset="0"/>
              </a:rPr>
              <a:t>MLS# 20019904</a:t>
            </a:r>
          </a:p>
          <a:p>
            <a:pPr algn="ctr"/>
            <a:r>
              <a:rPr lang="en-US" sz="1500" dirty="0">
                <a:latin typeface="Adobe Caslon Pro" pitchFamily="18" charset="0"/>
              </a:rPr>
              <a:t>$1,675,000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700" y="4615078"/>
            <a:ext cx="2286000" cy="1270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37A1CA-4AC7-4B81-BBB6-221233F206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" b="369"/>
          <a:stretch/>
        </p:blipFill>
        <p:spPr>
          <a:xfrm>
            <a:off x="3352800" y="6645150"/>
            <a:ext cx="3200400" cy="21178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719654D-8CDB-47AF-9DFC-9B4881298F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" b="369"/>
          <a:stretch/>
        </p:blipFill>
        <p:spPr>
          <a:xfrm>
            <a:off x="0" y="4448050"/>
            <a:ext cx="3200400" cy="2117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8906166-8D5A-4F08-9C94-E2CA355090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" r="1900"/>
          <a:stretch/>
        </p:blipFill>
        <p:spPr>
          <a:xfrm>
            <a:off x="3352800" y="4448050"/>
            <a:ext cx="3200400" cy="21178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FDE140D-79B3-41A7-98F0-55263ED30C6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" b="369"/>
          <a:stretch/>
        </p:blipFill>
        <p:spPr>
          <a:xfrm>
            <a:off x="0" y="6645150"/>
            <a:ext cx="3200400" cy="2117850"/>
          </a:xfrm>
          <a:prstGeom prst="rect">
            <a:avLst/>
          </a:prstGeom>
        </p:spPr>
      </p:pic>
      <p:sp>
        <p:nvSpPr>
          <p:cNvPr id="4" name="Double Brace 3">
            <a:extLst>
              <a:ext uri="{FF2B5EF4-FFF2-40B4-BE49-F238E27FC236}">
                <a16:creationId xmlns:a16="http://schemas.microsoft.com/office/drawing/2014/main" id="{836D043D-C8DD-413D-A94D-76E8C1621C47}"/>
              </a:ext>
            </a:extLst>
          </p:cNvPr>
          <p:cNvSpPr/>
          <p:nvPr/>
        </p:nvSpPr>
        <p:spPr>
          <a:xfrm rot="5400000">
            <a:off x="4152900" y="3771900"/>
            <a:ext cx="6477000" cy="1524000"/>
          </a:xfrm>
          <a:prstGeom prst="bracePair">
            <a:avLst/>
          </a:prstGeom>
          <a:ln>
            <a:solidFill>
              <a:srgbClr val="98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132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Microsoft Sans Serif</vt:lpstr>
      <vt:lpstr>Office Theme</vt:lpstr>
      <vt:lpstr>Be sure to watch the YouTube video to see more!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35</cp:revision>
  <dcterms:created xsi:type="dcterms:W3CDTF">2006-08-16T00:00:00Z</dcterms:created>
  <dcterms:modified xsi:type="dcterms:W3CDTF">2021-03-09T22:28:10Z</dcterms:modified>
</cp:coreProperties>
</file>