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3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" y="0"/>
            <a:ext cx="8229602" cy="5486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" y="8048594"/>
            <a:ext cx="8153400" cy="415498"/>
          </a:xfrm>
          <a:noFill/>
        </p:spPr>
        <p:txBody>
          <a:bodyPr anchor="t">
            <a:noAutofit/>
          </a:bodyPr>
          <a:lstStyle/>
          <a:p>
            <a:r>
              <a:rPr lang="en-US" sz="1400" i="1" dirty="0">
                <a:solidFill>
                  <a:schemeClr val="bg1">
                    <a:lumMod val="6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Be sure to watch the YouTube video to see more!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700" y="6714736"/>
            <a:ext cx="6934199" cy="1133864"/>
          </a:xfrm>
        </p:spPr>
        <p:txBody>
          <a:bodyPr numCol="3" anchor="ctr">
            <a:no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Adobe Caslon Pro" panose="0205050205050A020403" pitchFamily="18" charset="0"/>
              </a:rPr>
              <a:t>Surrounded by world class ART GALLERIES and shops, this house has it all: </a:t>
            </a:r>
            <a:br>
              <a:rPr lang="en-US" sz="1100" dirty="0">
                <a:solidFill>
                  <a:schemeClr val="tx1"/>
                </a:solidFill>
                <a:latin typeface="Adobe Caslon Pro" panose="0205050205050A020403" pitchFamily="18" charset="0"/>
              </a:rPr>
            </a:br>
            <a:r>
              <a:rPr lang="en-US" sz="1100" dirty="0">
                <a:solidFill>
                  <a:schemeClr val="tx1"/>
                </a:solidFill>
                <a:latin typeface="Adobe Caslon Pro" panose="0205050205050A020403" pitchFamily="18" charset="0"/>
              </a:rPr>
              <a:t>parking for up to 4 cars, private garden with mature landscaping, and so much more! </a:t>
            </a:r>
          </a:p>
          <a:p>
            <a:r>
              <a:rPr lang="en-US" sz="1100" dirty="0">
                <a:solidFill>
                  <a:schemeClr val="tx1"/>
                </a:solidFill>
                <a:latin typeface="Adobe Caslon Pro" panose="0205050205050A020403" pitchFamily="18" charset="0"/>
              </a:rPr>
              <a:t>This pre-CIVIL WAR home was built by an English ship's captain with CYPRESS and HEARTPINE WOOD. Much exposed brick work and original features.</a:t>
            </a:r>
          </a:p>
          <a:p>
            <a:r>
              <a:rPr lang="en-US" sz="1100" dirty="0">
                <a:solidFill>
                  <a:schemeClr val="tx1"/>
                </a:solidFill>
                <a:latin typeface="Adobe Caslon Pro" panose="0205050205050A020403" pitchFamily="18" charset="0"/>
              </a:rPr>
              <a:t>If you want a HISTORIC HOME WITH PARKING, PRIVACY, in the middle of everything, THIS IS IT!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8666951"/>
            <a:ext cx="1047749" cy="136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7650" y="8666950"/>
            <a:ext cx="910879" cy="1366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60165" y="8965547"/>
            <a:ext cx="7772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dobe Caslon Pro" pitchFamily="18" charset="0"/>
              </a:rPr>
              <a:t>Ellen Leigh Murray</a:t>
            </a:r>
          </a:p>
          <a:p>
            <a:pPr algn="ctr"/>
            <a:r>
              <a:rPr lang="en-US" sz="1200" dirty="0">
                <a:latin typeface="Adobe Caslon Pro" pitchFamily="18" charset="0"/>
              </a:rPr>
              <a:t>843 813-2006</a:t>
            </a:r>
          </a:p>
          <a:p>
            <a:pPr algn="ctr"/>
            <a:r>
              <a:rPr lang="en-US" sz="1200" dirty="0">
                <a:latin typeface="Adobe Caslon Pro" pitchFamily="18" charset="0"/>
              </a:rPr>
              <a:t>chaspremierprop@bellsouth.net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839200" y="8458200"/>
            <a:ext cx="254317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Adobe Caslon Pro" pitchFamily="18" charset="0"/>
              </a:rPr>
              <a:t>Handsome Properties, Inc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53 Broad St 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Charleston,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62149" y="5689259"/>
            <a:ext cx="430530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b="1" i="1" dirty="0">
                <a:latin typeface="Adobe Caslon Pro" pitchFamily="18" charset="0"/>
              </a:rPr>
              <a:t>26 State Street</a:t>
            </a:r>
          </a:p>
          <a:p>
            <a:pPr algn="ctr"/>
            <a:r>
              <a:rPr lang="en-US" sz="1600" i="1" dirty="0">
                <a:latin typeface="Adobe Caslon Pro" pitchFamily="18" charset="0"/>
              </a:rPr>
              <a:t>French Quarter | MLS</a:t>
            </a:r>
            <a:r>
              <a:rPr lang="en-US" sz="1600" i="1">
                <a:latin typeface="Adobe Caslon Pro" pitchFamily="18" charset="0"/>
              </a:rPr>
              <a:t># 20019904 </a:t>
            </a:r>
            <a:r>
              <a:rPr lang="en-US" sz="1600" i="1" dirty="0">
                <a:latin typeface="Adobe Caslon Pro" pitchFamily="18" charset="0"/>
              </a:rPr>
              <a:t>| $1,675,000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B7C551-E940-4E13-822A-672D22F07A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700" y="4615078"/>
            <a:ext cx="2286000" cy="1270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37A1CA-4AC7-4B81-BBB6-221233F206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" b="369"/>
          <a:stretch/>
        </p:blipFill>
        <p:spPr>
          <a:xfrm>
            <a:off x="-3581400" y="6899402"/>
            <a:ext cx="3200400" cy="21178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719654D-8CDB-47AF-9DFC-9B4881298F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" b="369"/>
          <a:stretch/>
        </p:blipFill>
        <p:spPr>
          <a:xfrm>
            <a:off x="-3581400" y="205137"/>
            <a:ext cx="3200400" cy="21178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8906166-8D5A-4F08-9C94-E2CA355090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" r="1900"/>
          <a:stretch/>
        </p:blipFill>
        <p:spPr>
          <a:xfrm>
            <a:off x="-3581400" y="2436559"/>
            <a:ext cx="3200400" cy="21178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FDE140D-79B3-41A7-98F0-55263ED30C6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" b="369"/>
          <a:stretch/>
        </p:blipFill>
        <p:spPr>
          <a:xfrm>
            <a:off x="-3581400" y="4667981"/>
            <a:ext cx="3200400" cy="2117850"/>
          </a:xfrm>
          <a:prstGeom prst="rect">
            <a:avLst/>
          </a:prstGeom>
        </p:spPr>
      </p:pic>
      <p:sp>
        <p:nvSpPr>
          <p:cNvPr id="4" name="Double Brace 3">
            <a:extLst>
              <a:ext uri="{FF2B5EF4-FFF2-40B4-BE49-F238E27FC236}">
                <a16:creationId xmlns:a16="http://schemas.microsoft.com/office/drawing/2014/main" id="{836D043D-C8DD-413D-A94D-76E8C1621C47}"/>
              </a:ext>
            </a:extLst>
          </p:cNvPr>
          <p:cNvSpPr/>
          <p:nvPr/>
        </p:nvSpPr>
        <p:spPr>
          <a:xfrm>
            <a:off x="457200" y="6651802"/>
            <a:ext cx="7315199" cy="1133864"/>
          </a:xfrm>
          <a:prstGeom prst="bracePair">
            <a:avLst/>
          </a:prstGeom>
          <a:ln>
            <a:solidFill>
              <a:srgbClr val="98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2C4E09-6A4E-4F36-874E-52118A21F492}"/>
              </a:ext>
            </a:extLst>
          </p:cNvPr>
          <p:cNvSpPr txBox="1"/>
          <p:nvPr/>
        </p:nvSpPr>
        <p:spPr>
          <a:xfrm>
            <a:off x="19048" y="0"/>
            <a:ext cx="60769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UNIQUE Jewel Box in the</a:t>
            </a:r>
          </a:p>
          <a:p>
            <a:pPr algn="ctr"/>
            <a:r>
              <a:rPr lang="en-US" sz="20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OLD WALLED CITY</a:t>
            </a:r>
          </a:p>
        </p:txBody>
      </p:sp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134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Microsoft Sans Serif</vt:lpstr>
      <vt:lpstr>Office Theme</vt:lpstr>
      <vt:lpstr>Be sure to watch the YouTube video to see more!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 Price</cp:lastModifiedBy>
  <cp:revision>37</cp:revision>
  <dcterms:created xsi:type="dcterms:W3CDTF">2006-08-16T00:00:00Z</dcterms:created>
  <dcterms:modified xsi:type="dcterms:W3CDTF">2021-03-09T13:36:41Z</dcterms:modified>
</cp:coreProperties>
</file>