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34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659"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81089" indent="0" algn="ctr">
              <a:buNone/>
              <a:defRPr>
                <a:solidFill>
                  <a:schemeClr val="tx1">
                    <a:tint val="75000"/>
                  </a:schemeClr>
                </a:solidFill>
              </a:defRPr>
            </a:lvl2pPr>
            <a:lvl3pPr marL="962177" indent="0" algn="ctr">
              <a:buNone/>
              <a:defRPr>
                <a:solidFill>
                  <a:schemeClr val="tx1">
                    <a:tint val="75000"/>
                  </a:schemeClr>
                </a:solidFill>
              </a:defRPr>
            </a:lvl3pPr>
            <a:lvl4pPr marL="1443267" indent="0" algn="ctr">
              <a:buNone/>
              <a:defRPr>
                <a:solidFill>
                  <a:schemeClr val="tx1">
                    <a:tint val="75000"/>
                  </a:schemeClr>
                </a:solidFill>
              </a:defRPr>
            </a:lvl4pPr>
            <a:lvl5pPr marL="1924356" indent="0" algn="ctr">
              <a:buNone/>
              <a:defRPr>
                <a:solidFill>
                  <a:schemeClr val="tx1">
                    <a:tint val="75000"/>
                  </a:schemeClr>
                </a:solidFill>
              </a:defRPr>
            </a:lvl5pPr>
            <a:lvl6pPr marL="2405444" indent="0" algn="ctr">
              <a:buNone/>
              <a:defRPr>
                <a:solidFill>
                  <a:schemeClr val="tx1">
                    <a:tint val="75000"/>
                  </a:schemeClr>
                </a:solidFill>
              </a:defRPr>
            </a:lvl6pPr>
            <a:lvl7pPr marL="2886533" indent="0" algn="ctr">
              <a:buNone/>
              <a:defRPr>
                <a:solidFill>
                  <a:schemeClr val="tx1">
                    <a:tint val="75000"/>
                  </a:schemeClr>
                </a:solidFill>
              </a:defRPr>
            </a:lvl7pPr>
            <a:lvl8pPr marL="3367623" indent="0" algn="ctr">
              <a:buNone/>
              <a:defRPr>
                <a:solidFill>
                  <a:schemeClr val="tx1">
                    <a:tint val="75000"/>
                  </a:schemeClr>
                </a:solidFill>
              </a:defRPr>
            </a:lvl8pPr>
            <a:lvl9pPr marL="384871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25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78">
                <a:solidFill>
                  <a:schemeClr val="tx1">
                    <a:tint val="75000"/>
                  </a:schemeClr>
                </a:solidFill>
              </a:defRPr>
            </a:lvl1pPr>
            <a:lvl2pPr marL="481089" indent="0">
              <a:buNone/>
              <a:defRPr sz="1889">
                <a:solidFill>
                  <a:schemeClr val="tx1">
                    <a:tint val="75000"/>
                  </a:schemeClr>
                </a:solidFill>
              </a:defRPr>
            </a:lvl2pPr>
            <a:lvl3pPr marL="962177" indent="0">
              <a:buNone/>
              <a:defRPr sz="1700">
                <a:solidFill>
                  <a:schemeClr val="tx1">
                    <a:tint val="75000"/>
                  </a:schemeClr>
                </a:solidFill>
              </a:defRPr>
            </a:lvl3pPr>
            <a:lvl4pPr marL="1443267" indent="0">
              <a:buNone/>
              <a:defRPr sz="1511">
                <a:solidFill>
                  <a:schemeClr val="tx1">
                    <a:tint val="75000"/>
                  </a:schemeClr>
                </a:solidFill>
              </a:defRPr>
            </a:lvl4pPr>
            <a:lvl5pPr marL="1924356" indent="0">
              <a:buNone/>
              <a:defRPr sz="1511">
                <a:solidFill>
                  <a:schemeClr val="tx1">
                    <a:tint val="75000"/>
                  </a:schemeClr>
                </a:solidFill>
              </a:defRPr>
            </a:lvl5pPr>
            <a:lvl6pPr marL="2405444" indent="0">
              <a:buNone/>
              <a:defRPr sz="1511">
                <a:solidFill>
                  <a:schemeClr val="tx1">
                    <a:tint val="75000"/>
                  </a:schemeClr>
                </a:solidFill>
              </a:defRPr>
            </a:lvl6pPr>
            <a:lvl7pPr marL="2886533" indent="0">
              <a:buNone/>
              <a:defRPr sz="1511">
                <a:solidFill>
                  <a:schemeClr val="tx1">
                    <a:tint val="75000"/>
                  </a:schemeClr>
                </a:solidFill>
              </a:defRPr>
            </a:lvl7pPr>
            <a:lvl8pPr marL="3367623" indent="0">
              <a:buNone/>
              <a:defRPr sz="1511">
                <a:solidFill>
                  <a:schemeClr val="tx1">
                    <a:tint val="75000"/>
                  </a:schemeClr>
                </a:solidFill>
              </a:defRPr>
            </a:lvl8pPr>
            <a:lvl9pPr marL="3848711" indent="0">
              <a:buNone/>
              <a:defRPr sz="151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4"/>
            <a:ext cx="3432810" cy="6638079"/>
          </a:xfrm>
        </p:spPr>
        <p:txBody>
          <a:bodyPr/>
          <a:lstStyle>
            <a:lvl1pPr>
              <a:defRPr sz="2928"/>
            </a:lvl1pPr>
            <a:lvl2pPr>
              <a:defRPr sz="2550"/>
            </a:lvl2pPr>
            <a:lvl3pPr>
              <a:defRPr sz="2078"/>
            </a:lvl3pPr>
            <a:lvl4pPr>
              <a:defRPr sz="1889"/>
            </a:lvl4pPr>
            <a:lvl5pPr>
              <a:defRPr sz="1889"/>
            </a:lvl5pPr>
            <a:lvl6pPr>
              <a:defRPr sz="1889"/>
            </a:lvl6pPr>
            <a:lvl7pPr>
              <a:defRPr sz="1889"/>
            </a:lvl7pPr>
            <a:lvl8pPr>
              <a:defRPr sz="1889"/>
            </a:lvl8pPr>
            <a:lvl9pPr>
              <a:defRPr sz="188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4"/>
            <a:ext cx="3432810" cy="6638079"/>
          </a:xfrm>
        </p:spPr>
        <p:txBody>
          <a:bodyPr/>
          <a:lstStyle>
            <a:lvl1pPr>
              <a:defRPr sz="2928"/>
            </a:lvl1pPr>
            <a:lvl2pPr>
              <a:defRPr sz="2550"/>
            </a:lvl2pPr>
            <a:lvl3pPr>
              <a:defRPr sz="2078"/>
            </a:lvl3pPr>
            <a:lvl4pPr>
              <a:defRPr sz="1889"/>
            </a:lvl4pPr>
            <a:lvl5pPr>
              <a:defRPr sz="1889"/>
            </a:lvl5pPr>
            <a:lvl6pPr>
              <a:defRPr sz="1889"/>
            </a:lvl6pPr>
            <a:lvl7pPr>
              <a:defRPr sz="1889"/>
            </a:lvl7pPr>
            <a:lvl8pPr>
              <a:defRPr sz="1889"/>
            </a:lvl8pPr>
            <a:lvl9pPr>
              <a:defRPr sz="188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550" b="1"/>
            </a:lvl1pPr>
            <a:lvl2pPr marL="481089" indent="0">
              <a:buNone/>
              <a:defRPr sz="2078" b="1"/>
            </a:lvl2pPr>
            <a:lvl3pPr marL="962177" indent="0">
              <a:buNone/>
              <a:defRPr sz="1889" b="1"/>
            </a:lvl3pPr>
            <a:lvl4pPr marL="1443267" indent="0">
              <a:buNone/>
              <a:defRPr sz="1700" b="1"/>
            </a:lvl4pPr>
            <a:lvl5pPr marL="1924356" indent="0">
              <a:buNone/>
              <a:defRPr sz="1700" b="1"/>
            </a:lvl5pPr>
            <a:lvl6pPr marL="2405444" indent="0">
              <a:buNone/>
              <a:defRPr sz="1700" b="1"/>
            </a:lvl6pPr>
            <a:lvl7pPr marL="2886533" indent="0">
              <a:buNone/>
              <a:defRPr sz="1700" b="1"/>
            </a:lvl7pPr>
            <a:lvl8pPr marL="3367623" indent="0">
              <a:buNone/>
              <a:defRPr sz="1700" b="1"/>
            </a:lvl8pPr>
            <a:lvl9pPr marL="3848711" indent="0">
              <a:buNone/>
              <a:defRPr sz="17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550"/>
            </a:lvl1pPr>
            <a:lvl2pPr>
              <a:defRPr sz="2078"/>
            </a:lvl2pPr>
            <a:lvl3pPr>
              <a:defRPr sz="1889"/>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550" b="1"/>
            </a:lvl1pPr>
            <a:lvl2pPr marL="481089" indent="0">
              <a:buNone/>
              <a:defRPr sz="2078" b="1"/>
            </a:lvl2pPr>
            <a:lvl3pPr marL="962177" indent="0">
              <a:buNone/>
              <a:defRPr sz="1889" b="1"/>
            </a:lvl3pPr>
            <a:lvl4pPr marL="1443267" indent="0">
              <a:buNone/>
              <a:defRPr sz="1700" b="1"/>
            </a:lvl4pPr>
            <a:lvl5pPr marL="1924356" indent="0">
              <a:buNone/>
              <a:defRPr sz="1700" b="1"/>
            </a:lvl5pPr>
            <a:lvl6pPr marL="2405444" indent="0">
              <a:buNone/>
              <a:defRPr sz="1700" b="1"/>
            </a:lvl6pPr>
            <a:lvl7pPr marL="2886533" indent="0">
              <a:buNone/>
              <a:defRPr sz="1700" b="1"/>
            </a:lvl7pPr>
            <a:lvl8pPr marL="3367623" indent="0">
              <a:buNone/>
              <a:defRPr sz="1700" b="1"/>
            </a:lvl8pPr>
            <a:lvl9pPr marL="3848711" indent="0">
              <a:buNone/>
              <a:defRPr sz="17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550"/>
            </a:lvl1pPr>
            <a:lvl2pPr>
              <a:defRPr sz="2078"/>
            </a:lvl2pPr>
            <a:lvl3pPr>
              <a:defRPr sz="1889"/>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078"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400"/>
            </a:lvl1pPr>
            <a:lvl2pPr>
              <a:defRPr sz="2928"/>
            </a:lvl2pPr>
            <a:lvl3pPr>
              <a:defRPr sz="2550"/>
            </a:lvl3pPr>
            <a:lvl4pPr>
              <a:defRPr sz="2078"/>
            </a:lvl4pPr>
            <a:lvl5pPr>
              <a:defRPr sz="2078"/>
            </a:lvl5pPr>
            <a:lvl6pPr>
              <a:defRPr sz="2078"/>
            </a:lvl6pPr>
            <a:lvl7pPr>
              <a:defRPr sz="2078"/>
            </a:lvl7pPr>
            <a:lvl8pPr>
              <a:defRPr sz="2078"/>
            </a:lvl8pPr>
            <a:lvl9pPr>
              <a:defRPr sz="20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511"/>
            </a:lvl1pPr>
            <a:lvl2pPr marL="481089" indent="0">
              <a:buNone/>
              <a:defRPr sz="1228"/>
            </a:lvl2pPr>
            <a:lvl3pPr marL="962177" indent="0">
              <a:buNone/>
              <a:defRPr sz="1039"/>
            </a:lvl3pPr>
            <a:lvl4pPr marL="1443267" indent="0">
              <a:buNone/>
              <a:defRPr sz="944"/>
            </a:lvl4pPr>
            <a:lvl5pPr marL="1924356" indent="0">
              <a:buNone/>
              <a:defRPr sz="944"/>
            </a:lvl5pPr>
            <a:lvl6pPr marL="2405444" indent="0">
              <a:buNone/>
              <a:defRPr sz="944"/>
            </a:lvl6pPr>
            <a:lvl7pPr marL="2886533" indent="0">
              <a:buNone/>
              <a:defRPr sz="944"/>
            </a:lvl7pPr>
            <a:lvl8pPr marL="3367623" indent="0">
              <a:buNone/>
              <a:defRPr sz="944"/>
            </a:lvl8pPr>
            <a:lvl9pPr marL="3848711" indent="0">
              <a:buNone/>
              <a:defRPr sz="94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078"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400"/>
            </a:lvl1pPr>
            <a:lvl2pPr marL="481089" indent="0">
              <a:buNone/>
              <a:defRPr sz="2928"/>
            </a:lvl2pPr>
            <a:lvl3pPr marL="962177" indent="0">
              <a:buNone/>
              <a:defRPr sz="2550"/>
            </a:lvl3pPr>
            <a:lvl4pPr marL="1443267" indent="0">
              <a:buNone/>
              <a:defRPr sz="2078"/>
            </a:lvl4pPr>
            <a:lvl5pPr marL="1924356" indent="0">
              <a:buNone/>
              <a:defRPr sz="2078"/>
            </a:lvl5pPr>
            <a:lvl6pPr marL="2405444" indent="0">
              <a:buNone/>
              <a:defRPr sz="2078"/>
            </a:lvl6pPr>
            <a:lvl7pPr marL="2886533" indent="0">
              <a:buNone/>
              <a:defRPr sz="2078"/>
            </a:lvl7pPr>
            <a:lvl8pPr marL="3367623" indent="0">
              <a:buNone/>
              <a:defRPr sz="2078"/>
            </a:lvl8pPr>
            <a:lvl9pPr marL="3848711" indent="0">
              <a:buNone/>
              <a:defRPr sz="2078"/>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511"/>
            </a:lvl1pPr>
            <a:lvl2pPr marL="481089" indent="0">
              <a:buNone/>
              <a:defRPr sz="1228"/>
            </a:lvl2pPr>
            <a:lvl3pPr marL="962177" indent="0">
              <a:buNone/>
              <a:defRPr sz="1039"/>
            </a:lvl3pPr>
            <a:lvl4pPr marL="1443267" indent="0">
              <a:buNone/>
              <a:defRPr sz="944"/>
            </a:lvl4pPr>
            <a:lvl5pPr marL="1924356" indent="0">
              <a:buNone/>
              <a:defRPr sz="944"/>
            </a:lvl5pPr>
            <a:lvl6pPr marL="2405444" indent="0">
              <a:buNone/>
              <a:defRPr sz="944"/>
            </a:lvl6pPr>
            <a:lvl7pPr marL="2886533" indent="0">
              <a:buNone/>
              <a:defRPr sz="944"/>
            </a:lvl7pPr>
            <a:lvl8pPr marL="3367623" indent="0">
              <a:buNone/>
              <a:defRPr sz="944"/>
            </a:lvl8pPr>
            <a:lvl9pPr marL="3848711" indent="0">
              <a:buNone/>
              <a:defRPr sz="94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4"/>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228">
                <a:solidFill>
                  <a:schemeClr val="tx1">
                    <a:tint val="75000"/>
                  </a:schemeClr>
                </a:solidFill>
              </a:defRPr>
            </a:lvl1pPr>
          </a:lstStyle>
          <a:p>
            <a:fld id="{1D8BD707-D9CF-40AE-B4C6-C98DA3205C09}" type="datetimeFigureOut">
              <a:rPr lang="en-US" smtClean="0"/>
              <a:pPr/>
              <a:t>6/7/2021</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22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228">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62177" rtl="0" eaLnBrk="1" latinLnBrk="0" hangingPunct="1">
        <a:spcBef>
          <a:spcPct val="0"/>
        </a:spcBef>
        <a:buNone/>
        <a:defRPr sz="4628" kern="1200">
          <a:solidFill>
            <a:schemeClr val="tx1"/>
          </a:solidFill>
          <a:latin typeface="+mj-lt"/>
          <a:ea typeface="+mj-ea"/>
          <a:cs typeface="+mj-cs"/>
        </a:defRPr>
      </a:lvl1pPr>
    </p:titleStyle>
    <p:bodyStyle>
      <a:lvl1pPr marL="360817" indent="-360817" algn="l" defTabSz="962177" rtl="0" eaLnBrk="1" latinLnBrk="0" hangingPunct="1">
        <a:spcBef>
          <a:spcPct val="20000"/>
        </a:spcBef>
        <a:buFont typeface="Arial" pitchFamily="34" charset="0"/>
        <a:buChar char="•"/>
        <a:defRPr sz="3400" kern="1200">
          <a:solidFill>
            <a:schemeClr val="tx1"/>
          </a:solidFill>
          <a:latin typeface="+mn-lt"/>
          <a:ea typeface="+mn-ea"/>
          <a:cs typeface="+mn-cs"/>
        </a:defRPr>
      </a:lvl1pPr>
      <a:lvl2pPr marL="781770" indent="-300681" algn="l" defTabSz="962177" rtl="0" eaLnBrk="1" latinLnBrk="0" hangingPunct="1">
        <a:spcBef>
          <a:spcPct val="20000"/>
        </a:spcBef>
        <a:buFont typeface="Arial" pitchFamily="34" charset="0"/>
        <a:buChar char="–"/>
        <a:defRPr sz="2928" kern="1200">
          <a:solidFill>
            <a:schemeClr val="tx1"/>
          </a:solidFill>
          <a:latin typeface="+mn-lt"/>
          <a:ea typeface="+mn-ea"/>
          <a:cs typeface="+mn-cs"/>
        </a:defRPr>
      </a:lvl2pPr>
      <a:lvl3pPr marL="1202723" indent="-240544" algn="l" defTabSz="962177" rtl="0" eaLnBrk="1" latinLnBrk="0" hangingPunct="1">
        <a:spcBef>
          <a:spcPct val="20000"/>
        </a:spcBef>
        <a:buFont typeface="Arial" pitchFamily="34" charset="0"/>
        <a:buChar char="•"/>
        <a:defRPr sz="2550" kern="1200">
          <a:solidFill>
            <a:schemeClr val="tx1"/>
          </a:solidFill>
          <a:latin typeface="+mn-lt"/>
          <a:ea typeface="+mn-ea"/>
          <a:cs typeface="+mn-cs"/>
        </a:defRPr>
      </a:lvl3pPr>
      <a:lvl4pPr marL="1683811"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4pPr>
      <a:lvl5pPr marL="2164900"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5pPr>
      <a:lvl6pPr marL="2645989"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6pPr>
      <a:lvl7pPr marL="3127078"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7pPr>
      <a:lvl8pPr marL="3608167"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8pPr>
      <a:lvl9pPr marL="4089256"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9pPr>
    </p:bodyStyle>
    <p:otherStyle>
      <a:defPPr>
        <a:defRPr lang="en-US"/>
      </a:defPPr>
      <a:lvl1pPr marL="0" algn="l" defTabSz="962177" rtl="0" eaLnBrk="1" latinLnBrk="0" hangingPunct="1">
        <a:defRPr sz="1889" kern="1200">
          <a:solidFill>
            <a:schemeClr val="tx1"/>
          </a:solidFill>
          <a:latin typeface="+mn-lt"/>
          <a:ea typeface="+mn-ea"/>
          <a:cs typeface="+mn-cs"/>
        </a:defRPr>
      </a:lvl1pPr>
      <a:lvl2pPr marL="481089" algn="l" defTabSz="962177" rtl="0" eaLnBrk="1" latinLnBrk="0" hangingPunct="1">
        <a:defRPr sz="1889" kern="1200">
          <a:solidFill>
            <a:schemeClr val="tx1"/>
          </a:solidFill>
          <a:latin typeface="+mn-lt"/>
          <a:ea typeface="+mn-ea"/>
          <a:cs typeface="+mn-cs"/>
        </a:defRPr>
      </a:lvl2pPr>
      <a:lvl3pPr marL="962177" algn="l" defTabSz="962177" rtl="0" eaLnBrk="1" latinLnBrk="0" hangingPunct="1">
        <a:defRPr sz="1889" kern="1200">
          <a:solidFill>
            <a:schemeClr val="tx1"/>
          </a:solidFill>
          <a:latin typeface="+mn-lt"/>
          <a:ea typeface="+mn-ea"/>
          <a:cs typeface="+mn-cs"/>
        </a:defRPr>
      </a:lvl3pPr>
      <a:lvl4pPr marL="1443267" algn="l" defTabSz="962177" rtl="0" eaLnBrk="1" latinLnBrk="0" hangingPunct="1">
        <a:defRPr sz="1889" kern="1200">
          <a:solidFill>
            <a:schemeClr val="tx1"/>
          </a:solidFill>
          <a:latin typeface="+mn-lt"/>
          <a:ea typeface="+mn-ea"/>
          <a:cs typeface="+mn-cs"/>
        </a:defRPr>
      </a:lvl4pPr>
      <a:lvl5pPr marL="1924356" algn="l" defTabSz="962177" rtl="0" eaLnBrk="1" latinLnBrk="0" hangingPunct="1">
        <a:defRPr sz="1889" kern="1200">
          <a:solidFill>
            <a:schemeClr val="tx1"/>
          </a:solidFill>
          <a:latin typeface="+mn-lt"/>
          <a:ea typeface="+mn-ea"/>
          <a:cs typeface="+mn-cs"/>
        </a:defRPr>
      </a:lvl5pPr>
      <a:lvl6pPr marL="2405444" algn="l" defTabSz="962177" rtl="0" eaLnBrk="1" latinLnBrk="0" hangingPunct="1">
        <a:defRPr sz="1889" kern="1200">
          <a:solidFill>
            <a:schemeClr val="tx1"/>
          </a:solidFill>
          <a:latin typeface="+mn-lt"/>
          <a:ea typeface="+mn-ea"/>
          <a:cs typeface="+mn-cs"/>
        </a:defRPr>
      </a:lvl6pPr>
      <a:lvl7pPr marL="2886533" algn="l" defTabSz="962177" rtl="0" eaLnBrk="1" latinLnBrk="0" hangingPunct="1">
        <a:defRPr sz="1889" kern="1200">
          <a:solidFill>
            <a:schemeClr val="tx1"/>
          </a:solidFill>
          <a:latin typeface="+mn-lt"/>
          <a:ea typeface="+mn-ea"/>
          <a:cs typeface="+mn-cs"/>
        </a:defRPr>
      </a:lvl7pPr>
      <a:lvl8pPr marL="3367623" algn="l" defTabSz="962177" rtl="0" eaLnBrk="1" latinLnBrk="0" hangingPunct="1">
        <a:defRPr sz="1889" kern="1200">
          <a:solidFill>
            <a:schemeClr val="tx1"/>
          </a:solidFill>
          <a:latin typeface="+mn-lt"/>
          <a:ea typeface="+mn-ea"/>
          <a:cs typeface="+mn-cs"/>
        </a:defRPr>
      </a:lvl8pPr>
      <a:lvl9pPr marL="3848711" algn="l" defTabSz="962177" rtl="0" eaLnBrk="1" latinLnBrk="0" hangingPunct="1">
        <a:defRPr sz="18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rcRect/>
          <a:stretch/>
        </p:blipFill>
        <p:spPr>
          <a:xfrm>
            <a:off x="-2" y="0"/>
            <a:ext cx="7772402" cy="5181600"/>
          </a:xfrm>
          <a:prstGeom prst="rect">
            <a:avLst/>
          </a:prstGeom>
          <a:ln>
            <a:noFill/>
          </a:ln>
          <a:effectLst/>
        </p:spPr>
      </p:pic>
      <p:sp>
        <p:nvSpPr>
          <p:cNvPr id="2" name="Title 1"/>
          <p:cNvSpPr>
            <a:spLocks noGrp="1"/>
          </p:cNvSpPr>
          <p:nvPr>
            <p:ph type="ctrTitle"/>
          </p:nvPr>
        </p:nvSpPr>
        <p:spPr>
          <a:xfrm>
            <a:off x="8564033" y="6786314"/>
            <a:ext cx="7700433" cy="392415"/>
          </a:xfrm>
          <a:noFill/>
        </p:spPr>
        <p:txBody>
          <a:bodyPr anchor="t">
            <a:noAutofit/>
          </a:bodyPr>
          <a:lstStyle/>
          <a:p>
            <a:r>
              <a:rPr lang="en-US" sz="1322" i="1" dirty="0">
                <a:solidFill>
                  <a:schemeClr val="bg1">
                    <a:lumMod val="65000"/>
                  </a:schemeClr>
                </a:solidFill>
                <a:latin typeface="Microsoft Sans Serif" panose="020B0604020202020204" pitchFamily="34" charset="0"/>
                <a:cs typeface="Microsoft Sans Serif" panose="020B0604020202020204" pitchFamily="34" charset="0"/>
              </a:rPr>
              <a:t>Be sure to watch the YouTube video to see more!</a:t>
            </a:r>
          </a:p>
        </p:txBody>
      </p:sp>
      <p:sp>
        <p:nvSpPr>
          <p:cNvPr id="3" name="Subtitle 2"/>
          <p:cNvSpPr>
            <a:spLocks noGrp="1"/>
          </p:cNvSpPr>
          <p:nvPr>
            <p:ph type="subTitle" idx="1"/>
          </p:nvPr>
        </p:nvSpPr>
        <p:spPr>
          <a:xfrm>
            <a:off x="8155553" y="3014134"/>
            <a:ext cx="6908800" cy="1442785"/>
          </a:xfrm>
        </p:spPr>
        <p:txBody>
          <a:bodyPr numCol="1" anchor="ctr">
            <a:noAutofit/>
          </a:bodyPr>
          <a:lstStyle/>
          <a:p>
            <a:r>
              <a:rPr lang="en-US" sz="1133" b="1" dirty="0">
                <a:solidFill>
                  <a:schemeClr val="tx1"/>
                </a:solidFill>
                <a:latin typeface="Adobe Caslon Pro" panose="0205050205050A020403" pitchFamily="18" charset="0"/>
              </a:rPr>
              <a:t>Behind the Iron Gates in the HISTORIC FRENCH QUARTER, this serene retreat is a HOME that warms the heart and captivates the soul. Built in 1841, its key feature are its PRIVACY AND LOCATION. The interior is light and airy, awash with architectural details. Here one can enjoy total privacy on a double lot surrounded by trees and lush landscaping. A relaxing porch off the sun-drenched 2nd bedroom looks out over this bucolic setting, yet you are steps away from Waterfront Park and Charleston's restaurants and art galleries. Bike Everywhere! With a deck, grassy yard (plenty of room for a pool)and patio areas, this home is perfect for outdoor entertaining. PARKING for 4 cars is its coveted feature! This is a RARE GEM in the center of all that is CHARLESTON.</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155553" y="8534400"/>
            <a:ext cx="989541" cy="129070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220108" y="8466408"/>
            <a:ext cx="860275" cy="1290710"/>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151267" y="9250461"/>
            <a:ext cx="7340599" cy="731739"/>
          </a:xfrm>
          <a:prstGeom prst="rect">
            <a:avLst/>
          </a:prstGeom>
        </p:spPr>
        <p:txBody>
          <a:bodyPr wrap="square">
            <a:spAutoFit/>
          </a:bodyPr>
          <a:lstStyle/>
          <a:p>
            <a:pPr algn="ctr"/>
            <a:r>
              <a:rPr lang="en-US" sz="1889" dirty="0">
                <a:latin typeface="Adobe Caslon Pro" pitchFamily="18" charset="0"/>
              </a:rPr>
              <a:t>Ellen Leigh Murray</a:t>
            </a:r>
          </a:p>
          <a:p>
            <a:pPr algn="ctr"/>
            <a:r>
              <a:rPr lang="en-US" sz="1133" dirty="0">
                <a:latin typeface="Adobe Caslon Pro" pitchFamily="18" charset="0"/>
              </a:rPr>
              <a:t>843 813-2006</a:t>
            </a:r>
          </a:p>
          <a:p>
            <a:pPr algn="ctr"/>
            <a:r>
              <a:rPr lang="en-US" sz="1133" dirty="0">
                <a:latin typeface="Adobe Caslon Pro" pitchFamily="18" charset="0"/>
              </a:rPr>
              <a:t>chaspremierprop@bellsouth.net</a:t>
            </a:r>
          </a:p>
        </p:txBody>
      </p:sp>
      <p:sp>
        <p:nvSpPr>
          <p:cNvPr id="17" name="Rectangle 16"/>
          <p:cNvSpPr/>
          <p:nvPr/>
        </p:nvSpPr>
        <p:spPr>
          <a:xfrm>
            <a:off x="8348133" y="8267700"/>
            <a:ext cx="2401888" cy="397416"/>
          </a:xfrm>
          <a:prstGeom prst="rect">
            <a:avLst/>
          </a:prstGeom>
        </p:spPr>
        <p:txBody>
          <a:bodyPr wrap="square">
            <a:spAutoFit/>
          </a:bodyPr>
          <a:lstStyle/>
          <a:p>
            <a:pPr algn="ctr"/>
            <a:r>
              <a:rPr lang="en-US" sz="661" dirty="0">
                <a:latin typeface="Adobe Caslon Pro" pitchFamily="18" charset="0"/>
              </a:rPr>
              <a:t>Handsome Properties, Inc</a:t>
            </a:r>
            <a:br>
              <a:rPr lang="en-US" sz="661" dirty="0">
                <a:latin typeface="Adobe Caslon Pro" pitchFamily="18" charset="0"/>
              </a:rPr>
            </a:br>
            <a:r>
              <a:rPr lang="en-US" sz="661" dirty="0">
                <a:latin typeface="Adobe Caslon Pro" pitchFamily="18" charset="0"/>
              </a:rPr>
              <a:t>53 Broad St </a:t>
            </a:r>
            <a:br>
              <a:rPr lang="en-US" sz="661" dirty="0">
                <a:latin typeface="Adobe Caslon Pro" pitchFamily="18" charset="0"/>
              </a:rPr>
            </a:br>
            <a:r>
              <a:rPr lang="en-US" sz="661" dirty="0">
                <a:latin typeface="Adobe Caslon Pro" pitchFamily="18" charset="0"/>
              </a:rPr>
              <a:t>Charleston, SC 29401</a:t>
            </a:r>
          </a:p>
        </p:txBody>
      </p:sp>
      <p:sp>
        <p:nvSpPr>
          <p:cNvPr id="19" name="Rectangle 18"/>
          <p:cNvSpPr/>
          <p:nvPr/>
        </p:nvSpPr>
        <p:spPr>
          <a:xfrm>
            <a:off x="1853141" y="5388677"/>
            <a:ext cx="4066117" cy="906210"/>
          </a:xfrm>
          <a:prstGeom prst="rect">
            <a:avLst/>
          </a:prstGeom>
        </p:spPr>
        <p:txBody>
          <a:bodyPr wrap="square" anchor="ctr">
            <a:spAutoFit/>
          </a:bodyPr>
          <a:lstStyle/>
          <a:p>
            <a:pPr algn="ctr"/>
            <a:r>
              <a:rPr lang="en-US" sz="2267" b="1" i="1" dirty="0">
                <a:latin typeface="Adobe Caslon Pro" pitchFamily="18" charset="0"/>
              </a:rPr>
              <a:t>26 State Street</a:t>
            </a:r>
          </a:p>
          <a:p>
            <a:pPr algn="ctr"/>
            <a:r>
              <a:rPr lang="en-US" sz="1511" i="1" dirty="0">
                <a:latin typeface="Adobe Caslon Pro" pitchFamily="18" charset="0"/>
              </a:rPr>
              <a:t>French Quarter | MLS# 21009550 | </a:t>
            </a:r>
            <a:r>
              <a:rPr lang="en-US" sz="1511" i="1">
                <a:latin typeface="Adobe Caslon Pro" pitchFamily="18" charset="0"/>
              </a:rPr>
              <a:t>$1,599,000 </a:t>
            </a:r>
            <a:endParaRPr lang="en-US" sz="1511" i="1" dirty="0">
              <a:latin typeface="Adobe Caslon Pro" pitchFamily="18" charset="0"/>
            </a:endParaRPr>
          </a:p>
          <a:p>
            <a:pPr algn="ctr"/>
            <a:r>
              <a:rPr lang="en-US" sz="1511" i="1" dirty="0">
                <a:latin typeface="Adobe Caslon Pro" pitchFamily="18" charset="0"/>
              </a:rPr>
              <a:t>2 Bedrooms | 2½ Baths | 1,850 sf</a:t>
            </a:r>
          </a:p>
        </p:txBody>
      </p:sp>
      <p:pic>
        <p:nvPicPr>
          <p:cNvPr id="6" name="Picture 5">
            <a:extLst>
              <a:ext uri="{FF2B5EF4-FFF2-40B4-BE49-F238E27FC236}">
                <a16:creationId xmlns:a16="http://schemas.microsoft.com/office/drawing/2014/main" id="{C8B7C551-E940-4E13-822A-672D22F07AC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08383" y="4638085"/>
            <a:ext cx="2159000" cy="1199444"/>
          </a:xfrm>
          <a:prstGeom prst="rect">
            <a:avLst/>
          </a:prstGeom>
        </p:spPr>
      </p:pic>
      <p:pic>
        <p:nvPicPr>
          <p:cNvPr id="5" name="Picture 4">
            <a:extLst>
              <a:ext uri="{FF2B5EF4-FFF2-40B4-BE49-F238E27FC236}">
                <a16:creationId xmlns:a16="http://schemas.microsoft.com/office/drawing/2014/main" id="{2337A1CA-4AC7-4B81-BBB6-221233F2062F}"/>
              </a:ext>
            </a:extLst>
          </p:cNvPr>
          <p:cNvPicPr>
            <a:picLocks noChangeAspect="1"/>
          </p:cNvPicPr>
          <p:nvPr/>
        </p:nvPicPr>
        <p:blipFill>
          <a:blip r:embed="rId6">
            <a:extLst>
              <a:ext uri="{28A0092B-C50C-407E-A947-70E740481C1C}">
                <a14:useLocalDpi xmlns:a14="http://schemas.microsoft.com/office/drawing/2010/main" val="0"/>
              </a:ext>
            </a:extLst>
          </a:blip>
          <a:srcRect t="369" b="369"/>
          <a:stretch/>
        </p:blipFill>
        <p:spPr>
          <a:xfrm>
            <a:off x="3931920" y="6501964"/>
            <a:ext cx="3840480" cy="2541420"/>
          </a:xfrm>
          <a:prstGeom prst="rect">
            <a:avLst/>
          </a:prstGeom>
        </p:spPr>
      </p:pic>
      <p:pic>
        <p:nvPicPr>
          <p:cNvPr id="8" name="Picture 7">
            <a:extLst>
              <a:ext uri="{FF2B5EF4-FFF2-40B4-BE49-F238E27FC236}">
                <a16:creationId xmlns:a16="http://schemas.microsoft.com/office/drawing/2014/main" id="{6719654D-8CDB-47AF-9DFC-9B4881298F07}"/>
              </a:ext>
            </a:extLst>
          </p:cNvPr>
          <p:cNvPicPr>
            <a:picLocks noChangeAspect="1"/>
          </p:cNvPicPr>
          <p:nvPr/>
        </p:nvPicPr>
        <p:blipFill>
          <a:blip r:embed="rId7" cstate="print">
            <a:extLst>
              <a:ext uri="{28A0092B-C50C-407E-A947-70E740481C1C}">
                <a14:useLocalDpi xmlns:a14="http://schemas.microsoft.com/office/drawing/2010/main" val="0"/>
              </a:ext>
            </a:extLst>
          </a:blip>
          <a:srcRect t="369" b="369"/>
          <a:stretch/>
        </p:blipFill>
        <p:spPr>
          <a:xfrm>
            <a:off x="-3276600" y="2104686"/>
            <a:ext cx="2560320" cy="1694280"/>
          </a:xfrm>
          <a:prstGeom prst="rect">
            <a:avLst/>
          </a:prstGeom>
        </p:spPr>
      </p:pic>
      <p:pic>
        <p:nvPicPr>
          <p:cNvPr id="10" name="Picture 9">
            <a:extLst>
              <a:ext uri="{FF2B5EF4-FFF2-40B4-BE49-F238E27FC236}">
                <a16:creationId xmlns:a16="http://schemas.microsoft.com/office/drawing/2014/main" id="{28906166-8D5A-4F08-9C94-E2CA355090A8}"/>
              </a:ext>
            </a:extLst>
          </p:cNvPr>
          <p:cNvPicPr>
            <a:picLocks noChangeAspect="1"/>
          </p:cNvPicPr>
          <p:nvPr/>
        </p:nvPicPr>
        <p:blipFill>
          <a:blip r:embed="rId8">
            <a:extLst>
              <a:ext uri="{28A0092B-C50C-407E-A947-70E740481C1C}">
                <a14:useLocalDpi xmlns:a14="http://schemas.microsoft.com/office/drawing/2010/main" val="0"/>
              </a:ext>
            </a:extLst>
          </a:blip>
          <a:srcRect l="1900" r="1900"/>
          <a:stretch/>
        </p:blipFill>
        <p:spPr>
          <a:xfrm>
            <a:off x="0" y="6501964"/>
            <a:ext cx="3840480" cy="2541420"/>
          </a:xfrm>
          <a:prstGeom prst="rect">
            <a:avLst/>
          </a:prstGeom>
        </p:spPr>
      </p:pic>
      <p:pic>
        <p:nvPicPr>
          <p:cNvPr id="13" name="Picture 12">
            <a:extLst>
              <a:ext uri="{FF2B5EF4-FFF2-40B4-BE49-F238E27FC236}">
                <a16:creationId xmlns:a16="http://schemas.microsoft.com/office/drawing/2014/main" id="{DFDE140D-79B3-41A7-98F0-55263ED30C69}"/>
              </a:ext>
            </a:extLst>
          </p:cNvPr>
          <p:cNvPicPr>
            <a:picLocks noChangeAspect="1"/>
          </p:cNvPicPr>
          <p:nvPr/>
        </p:nvPicPr>
        <p:blipFill>
          <a:blip r:embed="rId9">
            <a:extLst>
              <a:ext uri="{28A0092B-C50C-407E-A947-70E740481C1C}">
                <a14:useLocalDpi xmlns:a14="http://schemas.microsoft.com/office/drawing/2010/main" val="0"/>
              </a:ext>
            </a:extLst>
          </a:blip>
          <a:srcRect t="369" b="369"/>
          <a:stretch/>
        </p:blipFill>
        <p:spPr>
          <a:xfrm>
            <a:off x="-3382433" y="4688049"/>
            <a:ext cx="3022600" cy="2000192"/>
          </a:xfrm>
          <a:prstGeom prst="rect">
            <a:avLst/>
          </a:prstGeom>
        </p:spPr>
      </p:pic>
      <p:sp>
        <p:nvSpPr>
          <p:cNvPr id="4" name="Double Brace 3">
            <a:extLst>
              <a:ext uri="{FF2B5EF4-FFF2-40B4-BE49-F238E27FC236}">
                <a16:creationId xmlns:a16="http://schemas.microsoft.com/office/drawing/2014/main" id="{836D043D-C8DD-413D-A94D-76E8C1621C47}"/>
              </a:ext>
            </a:extLst>
          </p:cNvPr>
          <p:cNvSpPr/>
          <p:nvPr/>
        </p:nvSpPr>
        <p:spPr>
          <a:xfrm>
            <a:off x="7916333" y="3014134"/>
            <a:ext cx="7387240" cy="1442785"/>
          </a:xfrm>
          <a:prstGeom prst="bracePair">
            <a:avLst/>
          </a:prstGeom>
          <a:ln>
            <a:solidFill>
              <a:srgbClr val="98343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89"/>
          </a:p>
        </p:txBody>
      </p:sp>
      <p:sp>
        <p:nvSpPr>
          <p:cNvPr id="18" name="TextBox 17">
            <a:extLst>
              <a:ext uri="{FF2B5EF4-FFF2-40B4-BE49-F238E27FC236}">
                <a16:creationId xmlns:a16="http://schemas.microsoft.com/office/drawing/2014/main" id="{FF2C4E09-6A4E-4F36-874E-52118A21F492}"/>
              </a:ext>
            </a:extLst>
          </p:cNvPr>
          <p:cNvSpPr txBox="1"/>
          <p:nvPr/>
        </p:nvSpPr>
        <p:spPr>
          <a:xfrm>
            <a:off x="17990" y="-719667"/>
            <a:ext cx="5739344" cy="673774"/>
          </a:xfrm>
          <a:prstGeom prst="rect">
            <a:avLst/>
          </a:prstGeom>
          <a:noFill/>
        </p:spPr>
        <p:txBody>
          <a:bodyPr wrap="square">
            <a:spAutoFit/>
          </a:bodyPr>
          <a:lstStyle/>
          <a:p>
            <a:pPr algn="ctr"/>
            <a:r>
              <a:rPr lang="en-US" sz="1889" b="1" i="1" dirty="0">
                <a:solidFill>
                  <a:schemeClr val="bg2">
                    <a:lumMod val="50000"/>
                  </a:schemeClr>
                </a:solidFill>
                <a:effectLst>
                  <a:outerShdw blurRad="38100" dist="38100" dir="2700000" algn="tl">
                    <a:srgbClr val="000000">
                      <a:alpha val="43137"/>
                    </a:srgbClr>
                  </a:outerShdw>
                </a:effectLst>
                <a:latin typeface="Adobe Caslon Pro" panose="0205050205050A020403" pitchFamily="18" charset="0"/>
              </a:rPr>
              <a:t>UNIQUE Jewel Box in the</a:t>
            </a:r>
          </a:p>
          <a:p>
            <a:pPr algn="ctr"/>
            <a:r>
              <a:rPr lang="en-US" sz="1889" b="1" i="1" dirty="0">
                <a:solidFill>
                  <a:schemeClr val="bg2">
                    <a:lumMod val="50000"/>
                  </a:schemeClr>
                </a:solidFill>
                <a:effectLst>
                  <a:outerShdw blurRad="38100" dist="38100" dir="2700000" algn="tl">
                    <a:srgbClr val="000000">
                      <a:alpha val="43137"/>
                    </a:srgbClr>
                  </a:outerShdw>
                </a:effectLst>
                <a:latin typeface="Adobe Caslon Pro" panose="0205050205050A020403" pitchFamily="18" charset="0"/>
              </a:rPr>
              <a:t>OLD WALLED CITY</a:t>
            </a:r>
          </a:p>
        </p:txBody>
      </p:sp>
      <p:sp>
        <p:nvSpPr>
          <p:cNvPr id="20" name="Rectangle 19">
            <a:extLst>
              <a:ext uri="{FF2B5EF4-FFF2-40B4-BE49-F238E27FC236}">
                <a16:creationId xmlns:a16="http://schemas.microsoft.com/office/drawing/2014/main" id="{A00207DA-4C6D-4784-9116-7F2FFADE2F82}"/>
              </a:ext>
            </a:extLst>
          </p:cNvPr>
          <p:cNvSpPr/>
          <p:nvPr/>
        </p:nvSpPr>
        <p:spPr>
          <a:xfrm>
            <a:off x="8348133" y="306360"/>
            <a:ext cx="2629080" cy="1487843"/>
          </a:xfrm>
          <a:prstGeom prst="rect">
            <a:avLst/>
          </a:prstGeom>
        </p:spPr>
        <p:txBody>
          <a:bodyPr wrap="square" anchor="ctr">
            <a:spAutoFit/>
          </a:bodyPr>
          <a:lstStyle/>
          <a:p>
            <a:pPr algn="ctr"/>
            <a:r>
              <a:rPr lang="en-US" sz="2267" b="1" i="1" dirty="0">
                <a:solidFill>
                  <a:schemeClr val="bg2">
                    <a:lumMod val="50000"/>
                  </a:schemeClr>
                </a:solidFill>
                <a:latin typeface="Adobe Caslon Pro" pitchFamily="18" charset="0"/>
              </a:rPr>
              <a:t>Open House</a:t>
            </a:r>
          </a:p>
          <a:p>
            <a:pPr algn="ctr"/>
            <a:r>
              <a:rPr lang="en-US" sz="2267" b="1" i="1" dirty="0">
                <a:solidFill>
                  <a:schemeClr val="bg2">
                    <a:lumMod val="50000"/>
                  </a:schemeClr>
                </a:solidFill>
                <a:latin typeface="Adobe Caslon Pro" pitchFamily="18" charset="0"/>
              </a:rPr>
              <a:t>Sunday</a:t>
            </a:r>
          </a:p>
          <a:p>
            <a:pPr algn="ctr"/>
            <a:r>
              <a:rPr lang="en-US" sz="2267" b="1" i="1" dirty="0">
                <a:solidFill>
                  <a:schemeClr val="bg2">
                    <a:lumMod val="50000"/>
                  </a:schemeClr>
                </a:solidFill>
                <a:latin typeface="Adobe Caslon Pro" pitchFamily="18" charset="0"/>
              </a:rPr>
              <a:t>April 25</a:t>
            </a:r>
          </a:p>
          <a:p>
            <a:pPr algn="ctr"/>
            <a:r>
              <a:rPr lang="en-US" sz="2267" b="1" i="1" dirty="0">
                <a:solidFill>
                  <a:schemeClr val="bg2">
                    <a:lumMod val="50000"/>
                  </a:schemeClr>
                </a:solidFill>
                <a:latin typeface="Adobe Caslon Pro" pitchFamily="18" charset="0"/>
              </a:rPr>
              <a:t>1-3pm</a:t>
            </a:r>
            <a:endParaRPr lang="en-US" sz="1511" b="1" i="1" dirty="0">
              <a:solidFill>
                <a:schemeClr val="bg2">
                  <a:lumMod val="50000"/>
                </a:schemeClr>
              </a:solidFill>
              <a:latin typeface="Adobe Caslon Pro" pitchFamily="18" charset="0"/>
            </a:endParaRPr>
          </a:p>
        </p:txBody>
      </p:sp>
    </p:spTree>
    <p:extLst>
      <p:ext uri="{BB962C8B-B14F-4D97-AF65-F5344CB8AC3E}">
        <p14:creationId xmlns:p14="http://schemas.microsoft.com/office/powerpoint/2010/main" val="1205109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TotalTime>
  <Words>218</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Microsoft Sans Serif</vt:lpstr>
      <vt:lpstr>Office Theme</vt:lpstr>
      <vt:lpstr>Be sure to watch the YouTube video to see more!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 Grand Mansion on Colonial Lake</dc:title>
  <dc:creator>CVH360</dc:creator>
  <cp:lastModifiedBy>A. Thomas Price</cp:lastModifiedBy>
  <cp:revision>42</cp:revision>
  <dcterms:created xsi:type="dcterms:W3CDTF">2006-08-16T00:00:00Z</dcterms:created>
  <dcterms:modified xsi:type="dcterms:W3CDTF">2021-06-07T11:40:02Z</dcterms:modified>
</cp:coreProperties>
</file>