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65035" y="7398528"/>
            <a:ext cx="7772400" cy="457198"/>
          </a:xfrm>
          <a:noFill/>
        </p:spPr>
        <p:txBody>
          <a:bodyPr anchor="t">
            <a:noAutofit/>
          </a:bodyPr>
          <a:lstStyle/>
          <a:p>
            <a:r>
              <a:rPr lang="en-US" sz="1800" i="1" dirty="0">
                <a:solidFill>
                  <a:srgbClr val="983436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 sure to check-out the YouTube video to see more!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8" y="4540732"/>
            <a:ext cx="7772402" cy="2799202"/>
          </a:xfrm>
        </p:spPr>
        <p:txBody>
          <a:bodyPr anchor="ctr">
            <a:noAutofit/>
          </a:bodyPr>
          <a:lstStyle/>
          <a:p>
            <a:r>
              <a:rPr lang="en-US" sz="1800" b="1" i="1" dirty="0">
                <a:solidFill>
                  <a:schemeClr val="tx1"/>
                </a:solidFill>
                <a:latin typeface="Adobe Caslon Pro" panose="0205050205050A020403" pitchFamily="18" charset="0"/>
              </a:rPr>
              <a:t>This is a RARE GEM in the center of all that is Charleston</a:t>
            </a:r>
          </a:p>
          <a:p>
            <a:endParaRPr lang="en-US" sz="14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dobe Caslon Pro" panose="0205050205050A020403" pitchFamily="18" charset="0"/>
              </a:rPr>
              <a:t>Behind the iron gates in the Historic French Quarter, this serene retreat is a HOME that warms the heart and captivates the soul. Built in 1841, its key features are LOCATION and PRIVACY. </a:t>
            </a:r>
          </a:p>
          <a:p>
            <a:endParaRPr lang="en-US" sz="14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dobe Caslon Pro" panose="0205050205050A020403" pitchFamily="18" charset="0"/>
              </a:rPr>
              <a:t>The interior is light and airy, awash with architectural details. Here one can enjoy total privacy on a double lot, surrounded by trees and lush landscaping. A relaxing porch off the sun-drenched 2nd bedroom looks out over this bucolic setting, yet you are steps away from Waterfront Park, Charleston's restaurants and art galleries. Bike everywhere! </a:t>
            </a:r>
          </a:p>
          <a:p>
            <a:endParaRPr lang="en-US" sz="14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dobe Caslon Pro" panose="0205050205050A020403" pitchFamily="18" charset="0"/>
              </a:rPr>
              <a:t>With a deck, grassy yard (plenty of room for a pool) and patio areas, this home is perfect for outdoor dining and entertaining. Parking for 4 cars is its coveted feature!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65035" y="9228910"/>
            <a:ext cx="616914" cy="80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651" y="9231870"/>
            <a:ext cx="534352" cy="8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28601" y="9264142"/>
            <a:ext cx="7772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dobe Caslon Pro" pitchFamily="18" charset="0"/>
              </a:rPr>
              <a:t>Ellen Leigh Murray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843 813-2006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839200" y="8458200"/>
            <a:ext cx="25431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Adobe Caslon Pro" pitchFamily="18" charset="0"/>
              </a:rPr>
              <a:t>Handsome Properties, Inc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53 Broad St 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0812"/>
            <a:ext cx="8229599" cy="43088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200" dirty="0">
                <a:latin typeface="Adobe Caslon Pro" pitchFamily="18" charset="0"/>
              </a:rPr>
              <a:t>26 State Street ~ French Quarter ~ MLS# 20019904 ~ $1,675,000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" b="69"/>
          <a:stretch/>
        </p:blipFill>
        <p:spPr>
          <a:xfrm>
            <a:off x="1028698" y="381000"/>
            <a:ext cx="6172202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787" y="1991946"/>
            <a:ext cx="2286000" cy="1270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37A1CA-4AC7-4B81-BBB6-221233F206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8" b="438"/>
          <a:stretch/>
        </p:blipFill>
        <p:spPr>
          <a:xfrm>
            <a:off x="5438774" y="7384866"/>
            <a:ext cx="2543175" cy="16829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19654D-8CDB-47AF-9DFC-9B4881298F0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8" b="438"/>
          <a:stretch/>
        </p:blipFill>
        <p:spPr>
          <a:xfrm>
            <a:off x="247650" y="7384866"/>
            <a:ext cx="2543175" cy="16829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906166-8D5A-4F08-9C94-E2CA355090A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" r="1900"/>
          <a:stretch/>
        </p:blipFill>
        <p:spPr>
          <a:xfrm>
            <a:off x="2843212" y="7384866"/>
            <a:ext cx="2543175" cy="1682934"/>
          </a:xfrm>
          <a:prstGeom prst="rect">
            <a:avLst/>
          </a:prstGeom>
        </p:spPr>
      </p:pic>
      <p:pic>
        <p:nvPicPr>
          <p:cNvPr id="13" name="Picture 12" descr="A living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DFDE140D-79B3-41A7-98F0-55263ED30C69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4" b="6323"/>
          <a:stretch/>
        </p:blipFill>
        <p:spPr>
          <a:xfrm>
            <a:off x="8991600" y="5638800"/>
            <a:ext cx="1600200" cy="105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197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Microsoft Sans Serif</vt:lpstr>
      <vt:lpstr>Office Theme</vt:lpstr>
      <vt:lpstr>Be sure to check-out the YouTube video to see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33</cp:revision>
  <dcterms:created xsi:type="dcterms:W3CDTF">2006-08-16T00:00:00Z</dcterms:created>
  <dcterms:modified xsi:type="dcterms:W3CDTF">2020-09-30T16:30:33Z</dcterms:modified>
</cp:coreProperties>
</file>