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66" d="100"/>
          <a:sy n="66" d="100"/>
        </p:scale>
        <p:origin x="2124" y="8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915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Investment Property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76200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2703 Cleveland St</a:t>
            </a:r>
          </a:p>
          <a:p>
            <a:pPr algn="r"/>
            <a:r>
              <a:rPr lang="nn-NO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nn-NO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158094 ~ $275,000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8634"/>
            <a:ext cx="8229599" cy="1831942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Welcome to 2703 Cleveland St,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SC - an exciting investment opportunity in a charming southern town. This property presents an excellent chance to secure a piece of real estate with promising potential. Situated in the heart of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this Multi use building offers both a comfortable living space in 2 apartments and attractive Commercial space. Investors will appreciate the strong investment potential of this property.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Elloree's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real estate market has shown growth in recent years, and this property stands as a promising addition to your portfolio. With the potential for steady rental income (all 3 units are rented) this is a turn key investment.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40060"/>
            <a:ext cx="3088640" cy="173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C8CB4-158D-45E3-B592-86C3FFA28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501" y="6940060"/>
            <a:ext cx="1158805" cy="173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2DCDC-BC47-B1AA-7D44-1F653B01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167" y="6940060"/>
            <a:ext cx="1158805" cy="173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2474E-E47C-D98E-84BB-9FB269EE58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4833" y="6940060"/>
            <a:ext cx="260476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157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Investment Property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105</cp:revision>
  <dcterms:created xsi:type="dcterms:W3CDTF">2006-08-16T00:00:00Z</dcterms:created>
  <dcterms:modified xsi:type="dcterms:W3CDTF">2023-10-26T16:54:13Z</dcterms:modified>
</cp:coreProperties>
</file>