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3F"/>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244" y="84"/>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10/26/2020</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4000" r="-4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7315200" cy="4876800"/>
          </a:xfrm>
          <a:prstGeom prst="rect">
            <a:avLst/>
          </a:prstGeom>
          <a:ln>
            <a:noFill/>
          </a:ln>
          <a:effectLst/>
        </p:spPr>
      </p:pic>
      <p:sp>
        <p:nvSpPr>
          <p:cNvPr id="2" name="Title 1"/>
          <p:cNvSpPr>
            <a:spLocks noGrp="1"/>
          </p:cNvSpPr>
          <p:nvPr>
            <p:ph type="ctrTitle"/>
          </p:nvPr>
        </p:nvSpPr>
        <p:spPr>
          <a:xfrm>
            <a:off x="0" y="-1"/>
            <a:ext cx="7315200" cy="838201"/>
          </a:xfrm>
        </p:spPr>
        <p:txBody>
          <a:bodyPr>
            <a:noAutofit/>
          </a:bodyPr>
          <a:lstStyle/>
          <a:p>
            <a:pPr algn="r"/>
            <a:r>
              <a:rPr lang="en-US" sz="2364" b="1" dirty="0">
                <a:ln w="3175">
                  <a:noFill/>
                </a:ln>
                <a:latin typeface="Century Gothic" panose="020B0502020202020204" pitchFamily="34" charset="0"/>
              </a:rPr>
              <a:t>Price Improved!</a:t>
            </a:r>
            <a:br>
              <a:rPr lang="en-US" sz="2364" b="1" dirty="0">
                <a:ln w="3175">
                  <a:noFill/>
                </a:ln>
                <a:latin typeface="Century Gothic" panose="020B0502020202020204" pitchFamily="34" charset="0"/>
              </a:rPr>
            </a:br>
            <a:r>
              <a:rPr lang="en-US" sz="1818" b="1" i="1" dirty="0">
                <a:ln w="3175">
                  <a:noFill/>
                </a:ln>
                <a:latin typeface="Century Gothic" panose="020B0502020202020204" pitchFamily="34" charset="0"/>
              </a:rPr>
              <a:t>Elevated One Story Home</a:t>
            </a:r>
          </a:p>
        </p:txBody>
      </p:sp>
      <p:sp>
        <p:nvSpPr>
          <p:cNvPr id="3" name="Subtitle 2"/>
          <p:cNvSpPr>
            <a:spLocks noGrp="1"/>
          </p:cNvSpPr>
          <p:nvPr>
            <p:ph type="subTitle" idx="1"/>
          </p:nvPr>
        </p:nvSpPr>
        <p:spPr>
          <a:xfrm>
            <a:off x="152400" y="4876800"/>
            <a:ext cx="7010400" cy="2597727"/>
          </a:xfrm>
        </p:spPr>
        <p:txBody>
          <a:bodyPr anchor="ctr">
            <a:noAutofit/>
          </a:bodyPr>
          <a:lstStyle/>
          <a:p>
            <a:r>
              <a:rPr lang="en-US" sz="1350" b="1" dirty="0">
                <a:solidFill>
                  <a:srgbClr val="00273F"/>
                </a:solidFill>
                <a:latin typeface="Century Gothic" panose="020B0502020202020204" pitchFamily="34" charset="0"/>
              </a:rPr>
              <a:t>Welcome home to 2704 Sarazen Drive in the beautiful Rivertowne Country Club subdivision. Located at the end of a cul-de-sac, this elevated home has plenty of storage in the garage area! The roof was replaced in 2020 and HVAC was replaced in 2017! As you walk in the home you have a study/office on the left and a formal dining room on the right. Open concept kitchen and family room with tons of light spilling in from the windows in the back sitting room which are overlooking your private backyard. On the left side of the home you will find the master suite and the right side of the home you have three bedrooms, 2 full bathrooms, and your laundry room. Don't miss this opportunity, this home will not last long!</a:t>
            </a:r>
          </a:p>
        </p:txBody>
      </p:sp>
      <p:sp>
        <p:nvSpPr>
          <p:cNvPr id="17" name="Rectangle 16"/>
          <p:cNvSpPr/>
          <p:nvPr/>
        </p:nvSpPr>
        <p:spPr>
          <a:xfrm>
            <a:off x="4475019" y="8382000"/>
            <a:ext cx="2715490" cy="595932"/>
          </a:xfrm>
          <a:prstGeom prst="rect">
            <a:avLst/>
          </a:prstGeom>
        </p:spPr>
        <p:txBody>
          <a:bodyPr wrap="square">
            <a:spAutoFit/>
          </a:bodyPr>
          <a:lstStyle/>
          <a:p>
            <a:pPr algn="r"/>
            <a:r>
              <a:rPr lang="en-US" sz="1091" b="1" dirty="0">
                <a:solidFill>
                  <a:srgbClr val="00273F"/>
                </a:solidFill>
                <a:latin typeface="Century Gothic" panose="020B0502020202020204" pitchFamily="34" charset="0"/>
              </a:rPr>
              <a:t>Scott Fulton</a:t>
            </a:r>
            <a:br>
              <a:rPr lang="en-US" sz="1091" b="1" dirty="0">
                <a:solidFill>
                  <a:srgbClr val="00273F"/>
                </a:solidFill>
                <a:latin typeface="Century Gothic" panose="020B0502020202020204" pitchFamily="34" charset="0"/>
              </a:rPr>
            </a:br>
            <a:r>
              <a:rPr lang="en-US" sz="1091" dirty="0">
                <a:solidFill>
                  <a:srgbClr val="00273F"/>
                </a:solidFill>
                <a:latin typeface="Century Gothic" panose="020B0502020202020204" pitchFamily="34" charset="0"/>
              </a:rPr>
              <a:t>843-324-8845</a:t>
            </a:r>
          </a:p>
          <a:p>
            <a:pPr algn="r"/>
            <a:r>
              <a:rPr lang="en-US" sz="1091" dirty="0">
                <a:solidFill>
                  <a:srgbClr val="00273F"/>
                </a:solidFill>
                <a:latin typeface="Century Gothic" panose="020B0502020202020204" pitchFamily="34" charset="0"/>
              </a:rPr>
              <a:t>ScottandMarthe@gmail.com</a:t>
            </a:r>
            <a:endParaRPr lang="en-US" sz="909" dirty="0">
              <a:solidFill>
                <a:srgbClr val="00273F"/>
              </a:solidFill>
              <a:latin typeface="Century Gothic" panose="020B0502020202020204" pitchFamily="34" charset="0"/>
            </a:endParaRPr>
          </a:p>
        </p:txBody>
      </p:sp>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3127125" y="8558547"/>
            <a:ext cx="1060950" cy="2428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1" y="8799931"/>
            <a:ext cx="7010400" cy="344069"/>
          </a:xfrm>
          <a:prstGeom prst="rect">
            <a:avLst/>
          </a:prstGeom>
        </p:spPr>
        <p:txBody>
          <a:bodyPr wrap="square">
            <a:spAutoFit/>
          </a:bodyPr>
          <a:lstStyle/>
          <a:p>
            <a:pPr algn="ctr"/>
            <a:r>
              <a:rPr lang="en-US" sz="818" dirty="0">
                <a:solidFill>
                  <a:srgbClr val="00273F"/>
                </a:solidFill>
                <a:latin typeface="Century Gothic" panose="020B0502020202020204" pitchFamily="34" charset="0"/>
              </a:rPr>
              <a:t>fultonteixeirahomes.com </a:t>
            </a:r>
          </a:p>
          <a:p>
            <a:pPr algn="ctr"/>
            <a:r>
              <a:rPr lang="en-US" sz="818" dirty="0">
                <a:solidFill>
                  <a:srgbClr val="00273F"/>
                </a:solidFill>
                <a:latin typeface="Century Gothic" panose="020B0502020202020204" pitchFamily="34" charset="0"/>
              </a:rPr>
              <a:t>Carolina One Real Estate | 2713 Highway 17 North | Mt. Pleasant, SC 29466</a:t>
            </a:r>
          </a:p>
        </p:txBody>
      </p:sp>
      <p:sp>
        <p:nvSpPr>
          <p:cNvPr id="16" name="Rectangle 15"/>
          <p:cNvSpPr/>
          <p:nvPr/>
        </p:nvSpPr>
        <p:spPr>
          <a:xfrm>
            <a:off x="152400" y="3194447"/>
            <a:ext cx="7010400" cy="615553"/>
          </a:xfrm>
          <a:prstGeom prst="rect">
            <a:avLst/>
          </a:prstGeom>
          <a:noFill/>
          <a:ln>
            <a:noFill/>
          </a:ln>
        </p:spPr>
        <p:txBody>
          <a:bodyPr wrap="square" anchor="b">
            <a:spAutoFit/>
          </a:bodyPr>
          <a:lstStyle/>
          <a:p>
            <a:pPr algn="ctr"/>
            <a:r>
              <a:rPr lang="en-US" sz="2000" b="1" dirty="0">
                <a:effectLst>
                  <a:outerShdw blurRad="38100" dist="38100" dir="2700000" algn="tl">
                    <a:srgbClr val="000000">
                      <a:alpha val="43137"/>
                    </a:srgbClr>
                  </a:outerShdw>
                </a:effectLst>
                <a:latin typeface="Century Gothic" panose="020B0502020202020204" pitchFamily="34" charset="0"/>
              </a:rPr>
              <a:t>2704 Sarazen Drive</a:t>
            </a:r>
          </a:p>
          <a:p>
            <a:pPr algn="ctr"/>
            <a:r>
              <a:rPr lang="en-US" sz="1400" b="1" dirty="0">
                <a:effectLst>
                  <a:outerShdw blurRad="38100" dist="38100" dir="2700000" algn="tl">
                    <a:srgbClr val="000000">
                      <a:alpha val="43137"/>
                    </a:srgbClr>
                  </a:outerShdw>
                </a:effectLst>
                <a:latin typeface="Century Gothic" panose="020B0502020202020204" pitchFamily="34" charset="0"/>
              </a:rPr>
              <a:t>Rivertowne | Mount Pleasant, SC 29466 | MLS# 20027998 | $610,000</a:t>
            </a:r>
          </a:p>
        </p:txBody>
      </p:sp>
      <p:pic>
        <p:nvPicPr>
          <p:cNvPr id="19" name="Picture 18"/>
          <p:cNvPicPr>
            <a:picLocks/>
          </p:cNvPicPr>
          <p:nvPr/>
        </p:nvPicPr>
        <p:blipFill>
          <a:blip r:embed="rId6" cstate="print">
            <a:extLst>
              <a:ext uri="{28A0092B-C50C-407E-A947-70E740481C1C}">
                <a14:useLocalDpi xmlns:a14="http://schemas.microsoft.com/office/drawing/2010/main" val="0"/>
              </a:ext>
            </a:extLst>
          </a:blip>
          <a:srcRect/>
          <a:stretch/>
        </p:blipFill>
        <p:spPr>
          <a:xfrm>
            <a:off x="3034146" y="7474527"/>
            <a:ext cx="1246908" cy="831272"/>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7" cstate="print">
            <a:extLst>
              <a:ext uri="{28A0092B-C50C-407E-A947-70E740481C1C}">
                <a14:useLocalDpi xmlns:a14="http://schemas.microsoft.com/office/drawing/2010/main" val="0"/>
              </a:ext>
            </a:extLst>
          </a:blip>
          <a:srcRect/>
          <a:stretch/>
        </p:blipFill>
        <p:spPr>
          <a:xfrm>
            <a:off x="4475019" y="7474527"/>
            <a:ext cx="1246908" cy="831272"/>
          </a:xfrm>
          <a:prstGeom prst="rect">
            <a:avLst/>
          </a:prstGeom>
          <a:ln>
            <a:no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5915891" y="7474527"/>
            <a:ext cx="1246909" cy="831272"/>
          </a:xfrm>
          <a:prstGeom prst="rect">
            <a:avLst/>
          </a:prstGeom>
          <a:ln>
            <a:noFill/>
          </a:ln>
          <a:effectLst>
            <a:outerShdw blurRad="63500" sx="102000" sy="102000" algn="ctr" rotWithShape="0">
              <a:prstClr val="black">
                <a:alpha val="40000"/>
              </a:prstClr>
            </a:outerShdw>
          </a:effectLst>
        </p:spPr>
      </p:pic>
      <p:pic>
        <p:nvPicPr>
          <p:cNvPr id="11" name="Picture 10"/>
          <p:cNvPicPr>
            <a:picLocks/>
          </p:cNvPicPr>
          <p:nvPr/>
        </p:nvPicPr>
        <p:blipFill>
          <a:blip r:embed="rId9" cstate="print">
            <a:extLst>
              <a:ext uri="{28A0092B-C50C-407E-A947-70E740481C1C}">
                <a14:useLocalDpi xmlns:a14="http://schemas.microsoft.com/office/drawing/2010/main" val="0"/>
              </a:ext>
            </a:extLst>
          </a:blip>
          <a:srcRect/>
          <a:stretch/>
        </p:blipFill>
        <p:spPr>
          <a:xfrm>
            <a:off x="3034146" y="3886200"/>
            <a:ext cx="1246908" cy="831272"/>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10" cstate="print">
            <a:extLst>
              <a:ext uri="{28A0092B-C50C-407E-A947-70E740481C1C}">
                <a14:useLocalDpi xmlns:a14="http://schemas.microsoft.com/office/drawing/2010/main" val="0"/>
              </a:ext>
            </a:extLst>
          </a:blip>
          <a:srcRect/>
          <a:stretch/>
        </p:blipFill>
        <p:spPr>
          <a:xfrm>
            <a:off x="5915891" y="3886200"/>
            <a:ext cx="1246908" cy="831272"/>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1" cstate="print">
            <a:extLst>
              <a:ext uri="{28A0092B-C50C-407E-A947-70E740481C1C}">
                <a14:useLocalDpi xmlns:a14="http://schemas.microsoft.com/office/drawing/2010/main" val="0"/>
              </a:ext>
            </a:extLst>
          </a:blip>
          <a:srcRect/>
          <a:stretch/>
        </p:blipFill>
        <p:spPr>
          <a:xfrm>
            <a:off x="4477616" y="3887932"/>
            <a:ext cx="1241714" cy="827809"/>
          </a:xfrm>
          <a:prstGeom prst="rect">
            <a:avLst/>
          </a:prstGeom>
          <a:ln>
            <a:noFill/>
          </a:ln>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736E28DC-620C-46AE-8220-74AF114240F1}"/>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52400" y="3886200"/>
            <a:ext cx="1246908" cy="831272"/>
          </a:xfrm>
          <a:prstGeom prst="rect">
            <a:avLst/>
          </a:prstGeom>
          <a:ln>
            <a:noFill/>
          </a:ln>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BC251B42-2571-4B56-AEEF-D026583FD57A}"/>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1593273" y="3886200"/>
            <a:ext cx="1246908" cy="831272"/>
          </a:xfrm>
          <a:prstGeom prst="rect">
            <a:avLst/>
          </a:prstGeom>
          <a:ln>
            <a:noFill/>
          </a:ln>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C35AAFA8-5F7C-4E23-93E6-B6BEA3A07BA7}"/>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152400" y="7474527"/>
            <a:ext cx="1246908" cy="831272"/>
          </a:xfrm>
          <a:prstGeom prst="rect">
            <a:avLst/>
          </a:prstGeom>
          <a:ln>
            <a:noFill/>
          </a:ln>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E6AC2D94-403F-4271-AB63-D0BA98487C72}"/>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1593273" y="7474527"/>
            <a:ext cx="1246908" cy="831272"/>
          </a:xfrm>
          <a:prstGeom prst="rect">
            <a:avLst/>
          </a:prstGeom>
          <a:ln>
            <a:noFill/>
          </a:ln>
          <a:effectLst>
            <a:outerShdw blurRad="63500" sx="102000" sy="102000" algn="ctr" rotWithShape="0">
              <a:prstClr val="black">
                <a:alpha val="40000"/>
              </a:prstClr>
            </a:outerShdw>
          </a:effectLst>
        </p:spPr>
      </p:pic>
      <p:sp>
        <p:nvSpPr>
          <p:cNvPr id="15" name="Rectangle 14">
            <a:extLst>
              <a:ext uri="{FF2B5EF4-FFF2-40B4-BE49-F238E27FC236}">
                <a16:creationId xmlns:a16="http://schemas.microsoft.com/office/drawing/2014/main" id="{6CF6E6A9-BF9E-45FE-8B91-0206727B61DE}"/>
              </a:ext>
            </a:extLst>
          </p:cNvPr>
          <p:cNvSpPr/>
          <p:nvPr/>
        </p:nvSpPr>
        <p:spPr>
          <a:xfrm>
            <a:off x="152400" y="8382000"/>
            <a:ext cx="2715490" cy="595932"/>
          </a:xfrm>
          <a:prstGeom prst="rect">
            <a:avLst/>
          </a:prstGeom>
        </p:spPr>
        <p:txBody>
          <a:bodyPr wrap="square">
            <a:spAutoFit/>
          </a:bodyPr>
          <a:lstStyle/>
          <a:p>
            <a:r>
              <a:rPr lang="en-US" sz="1091" b="1" dirty="0">
                <a:solidFill>
                  <a:srgbClr val="00273F"/>
                </a:solidFill>
                <a:latin typeface="Century Gothic" panose="020B0502020202020204" pitchFamily="34" charset="0"/>
              </a:rPr>
              <a:t>Marthe Teixeira</a:t>
            </a:r>
            <a:br>
              <a:rPr lang="en-US" sz="1091" b="1" dirty="0">
                <a:solidFill>
                  <a:srgbClr val="00273F"/>
                </a:solidFill>
                <a:latin typeface="Century Gothic" panose="020B0502020202020204" pitchFamily="34" charset="0"/>
              </a:rPr>
            </a:br>
            <a:r>
              <a:rPr lang="en-US" sz="1091" dirty="0">
                <a:solidFill>
                  <a:srgbClr val="00273F"/>
                </a:solidFill>
                <a:latin typeface="Century Gothic" panose="020B0502020202020204" pitchFamily="34" charset="0"/>
              </a:rPr>
              <a:t>(917) 325-8033</a:t>
            </a:r>
          </a:p>
          <a:p>
            <a:r>
              <a:rPr lang="en-US" sz="1091" dirty="0">
                <a:solidFill>
                  <a:srgbClr val="00273F"/>
                </a:solidFill>
                <a:latin typeface="Century Gothic" panose="020B0502020202020204" pitchFamily="34" charset="0"/>
              </a:rPr>
              <a:t>marthet@carolinaone.com</a:t>
            </a:r>
            <a:endParaRPr lang="en-US" sz="909" dirty="0">
              <a:solidFill>
                <a:srgbClr val="00273F"/>
              </a:solidFill>
              <a:latin typeface="Century Gothic" panose="020B0502020202020204" pitchFamily="34" charset="0"/>
            </a:endParaRPr>
          </a:p>
        </p:txBody>
      </p:sp>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209</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Price Improved! Elevated One Story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64</cp:revision>
  <dcterms:created xsi:type="dcterms:W3CDTF">2006-08-16T00:00:00Z</dcterms:created>
  <dcterms:modified xsi:type="dcterms:W3CDTF">2020-10-26T10:18:13Z</dcterms:modified>
</cp:coreProperties>
</file>