
<file path=[Content_Types].xml><?xml version="1.0" encoding="utf-8"?>
<Types xmlns="http://schemas.openxmlformats.org/package/2006/content-types">
  <Default Extension="gif" ContentType="image/gif"/>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8229600" cy="100584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100" d="100"/>
          <a:sy n="100" d="100"/>
        </p:scale>
        <p:origin x="792" y="13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1646133"/>
            <a:ext cx="6995160" cy="3501813"/>
          </a:xfrm>
        </p:spPr>
        <p:txBody>
          <a:bodyPr anchor="b"/>
          <a:lstStyle>
            <a:lvl1pPr algn="ctr">
              <a:defRPr sz="5400"/>
            </a:lvl1pPr>
          </a:lstStyle>
          <a:p>
            <a:r>
              <a:rPr lang="en-US"/>
              <a:t>Click to edit Master title style</a:t>
            </a:r>
            <a:endParaRPr lang="en-US" dirty="0"/>
          </a:p>
        </p:txBody>
      </p:sp>
      <p:sp>
        <p:nvSpPr>
          <p:cNvPr id="3" name="Subtitle 2"/>
          <p:cNvSpPr>
            <a:spLocks noGrp="1"/>
          </p:cNvSpPr>
          <p:nvPr>
            <p:ph type="subTitle" idx="1"/>
          </p:nvPr>
        </p:nvSpPr>
        <p:spPr>
          <a:xfrm>
            <a:off x="1028700" y="5282989"/>
            <a:ext cx="6172200" cy="2428451"/>
          </a:xfrm>
        </p:spPr>
        <p:txBody>
          <a:bodyPr/>
          <a:lstStyle>
            <a:lvl1pPr marL="0" indent="0" algn="ctr">
              <a:buNone/>
              <a:defRPr sz="2160"/>
            </a:lvl1pPr>
            <a:lvl2pPr marL="411480" indent="0" algn="ctr">
              <a:buNone/>
              <a:defRPr sz="1800"/>
            </a:lvl2pPr>
            <a:lvl3pPr marL="822960" indent="0" algn="ctr">
              <a:buNone/>
              <a:defRPr sz="1620"/>
            </a:lvl3pPr>
            <a:lvl4pPr marL="1234440" indent="0" algn="ctr">
              <a:buNone/>
              <a:defRPr sz="1440"/>
            </a:lvl4pPr>
            <a:lvl5pPr marL="1645920" indent="0" algn="ctr">
              <a:buNone/>
              <a:defRPr sz="1440"/>
            </a:lvl5pPr>
            <a:lvl6pPr marL="2057400" indent="0" algn="ctr">
              <a:buNone/>
              <a:defRPr sz="1440"/>
            </a:lvl6pPr>
            <a:lvl7pPr marL="2468880" indent="0" algn="ctr">
              <a:buNone/>
              <a:defRPr sz="1440"/>
            </a:lvl7pPr>
            <a:lvl8pPr marL="2880360" indent="0" algn="ctr">
              <a:buNone/>
              <a:defRPr sz="1440"/>
            </a:lvl8pPr>
            <a:lvl9pPr marL="3291840" indent="0" algn="ctr">
              <a:buNone/>
              <a:defRPr sz="144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1DEE1867-B3D7-4709-9A5D-B88D860BAE96}" type="datetimeFigureOut">
              <a:rPr lang="en-US" smtClean="0"/>
              <a:t>8/6/2020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14035517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DEE1867-B3D7-4709-9A5D-B88D860BAE96}" type="datetimeFigureOut">
              <a:rPr lang="en-US" smtClean="0"/>
              <a:t>8/6/2020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08222955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889308" y="535517"/>
            <a:ext cx="1774508" cy="8524029"/>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565785" y="535517"/>
            <a:ext cx="5220653" cy="852402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DEE1867-B3D7-4709-9A5D-B88D860BAE96}" type="datetimeFigureOut">
              <a:rPr lang="en-US" smtClean="0"/>
              <a:t>8/6/2020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418721441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DEE1867-B3D7-4709-9A5D-B88D860BAE96}" type="datetimeFigureOut">
              <a:rPr lang="en-US" smtClean="0"/>
              <a:t>8/6/2020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0253642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61499" y="2507618"/>
            <a:ext cx="7098030" cy="4184014"/>
          </a:xfrm>
        </p:spPr>
        <p:txBody>
          <a:bodyPr anchor="b"/>
          <a:lstStyle>
            <a:lvl1pPr>
              <a:defRPr sz="5400"/>
            </a:lvl1pPr>
          </a:lstStyle>
          <a:p>
            <a:r>
              <a:rPr lang="en-US"/>
              <a:t>Click to edit Master title style</a:t>
            </a:r>
            <a:endParaRPr lang="en-US" dirty="0"/>
          </a:p>
        </p:txBody>
      </p:sp>
      <p:sp>
        <p:nvSpPr>
          <p:cNvPr id="3" name="Text Placeholder 2"/>
          <p:cNvSpPr>
            <a:spLocks noGrp="1"/>
          </p:cNvSpPr>
          <p:nvPr>
            <p:ph type="body" idx="1"/>
          </p:nvPr>
        </p:nvSpPr>
        <p:spPr>
          <a:xfrm>
            <a:off x="561499" y="6731215"/>
            <a:ext cx="7098030" cy="2200274"/>
          </a:xfrm>
        </p:spPr>
        <p:txBody>
          <a:bodyPr/>
          <a:lstStyle>
            <a:lvl1pPr marL="0" indent="0">
              <a:buNone/>
              <a:defRPr sz="2160">
                <a:solidFill>
                  <a:schemeClr val="tx1"/>
                </a:solidFill>
              </a:defRPr>
            </a:lvl1pPr>
            <a:lvl2pPr marL="411480" indent="0">
              <a:buNone/>
              <a:defRPr sz="1800">
                <a:solidFill>
                  <a:schemeClr val="tx1">
                    <a:tint val="75000"/>
                  </a:schemeClr>
                </a:solidFill>
              </a:defRPr>
            </a:lvl2pPr>
            <a:lvl3pPr marL="822960" indent="0">
              <a:buNone/>
              <a:defRPr sz="1620">
                <a:solidFill>
                  <a:schemeClr val="tx1">
                    <a:tint val="75000"/>
                  </a:schemeClr>
                </a:solidFill>
              </a:defRPr>
            </a:lvl3pPr>
            <a:lvl4pPr marL="1234440" indent="0">
              <a:buNone/>
              <a:defRPr sz="1440">
                <a:solidFill>
                  <a:schemeClr val="tx1">
                    <a:tint val="75000"/>
                  </a:schemeClr>
                </a:solidFill>
              </a:defRPr>
            </a:lvl4pPr>
            <a:lvl5pPr marL="1645920" indent="0">
              <a:buNone/>
              <a:defRPr sz="1440">
                <a:solidFill>
                  <a:schemeClr val="tx1">
                    <a:tint val="75000"/>
                  </a:schemeClr>
                </a:solidFill>
              </a:defRPr>
            </a:lvl5pPr>
            <a:lvl6pPr marL="2057400" indent="0">
              <a:buNone/>
              <a:defRPr sz="1440">
                <a:solidFill>
                  <a:schemeClr val="tx1">
                    <a:tint val="75000"/>
                  </a:schemeClr>
                </a:solidFill>
              </a:defRPr>
            </a:lvl6pPr>
            <a:lvl7pPr marL="2468880" indent="0">
              <a:buNone/>
              <a:defRPr sz="1440">
                <a:solidFill>
                  <a:schemeClr val="tx1">
                    <a:tint val="75000"/>
                  </a:schemeClr>
                </a:solidFill>
              </a:defRPr>
            </a:lvl7pPr>
            <a:lvl8pPr marL="2880360" indent="0">
              <a:buNone/>
              <a:defRPr sz="1440">
                <a:solidFill>
                  <a:schemeClr val="tx1">
                    <a:tint val="75000"/>
                  </a:schemeClr>
                </a:solidFill>
              </a:defRPr>
            </a:lvl8pPr>
            <a:lvl9pPr marL="3291840" indent="0">
              <a:buNone/>
              <a:defRPr sz="144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EE1867-B3D7-4709-9A5D-B88D860BAE96}" type="datetimeFigureOut">
              <a:rPr lang="en-US" smtClean="0"/>
              <a:t>8/6/2020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9370396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565785" y="2677584"/>
            <a:ext cx="3497580"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166235" y="2677584"/>
            <a:ext cx="3497580"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1DEE1867-B3D7-4709-9A5D-B88D860BAE96}" type="datetimeFigureOut">
              <a:rPr lang="en-US" smtClean="0"/>
              <a:t>8/6/2020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142696150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66857" y="535519"/>
            <a:ext cx="7098030" cy="1944159"/>
          </a:xfrm>
        </p:spPr>
        <p:txBody>
          <a:bodyPr/>
          <a:lstStyle/>
          <a:p>
            <a:r>
              <a:rPr lang="en-US"/>
              <a:t>Click to edit Master title style</a:t>
            </a:r>
            <a:endParaRPr lang="en-US" dirty="0"/>
          </a:p>
        </p:txBody>
      </p:sp>
      <p:sp>
        <p:nvSpPr>
          <p:cNvPr id="3" name="Text Placeholder 2"/>
          <p:cNvSpPr>
            <a:spLocks noGrp="1"/>
          </p:cNvSpPr>
          <p:nvPr>
            <p:ph type="body" idx="1"/>
          </p:nvPr>
        </p:nvSpPr>
        <p:spPr>
          <a:xfrm>
            <a:off x="566858" y="2465706"/>
            <a:ext cx="3481506" cy="1208404"/>
          </a:xfrm>
        </p:spPr>
        <p:txBody>
          <a:bodyPr anchor="b"/>
          <a:lstStyle>
            <a:lvl1pPr marL="0" indent="0">
              <a:buNone/>
              <a:defRPr sz="2160" b="1"/>
            </a:lvl1pPr>
            <a:lvl2pPr marL="411480" indent="0">
              <a:buNone/>
              <a:defRPr sz="1800" b="1"/>
            </a:lvl2pPr>
            <a:lvl3pPr marL="822960" indent="0">
              <a:buNone/>
              <a:defRPr sz="1620" b="1"/>
            </a:lvl3pPr>
            <a:lvl4pPr marL="1234440" indent="0">
              <a:buNone/>
              <a:defRPr sz="1440" b="1"/>
            </a:lvl4pPr>
            <a:lvl5pPr marL="1645920" indent="0">
              <a:buNone/>
              <a:defRPr sz="1440" b="1"/>
            </a:lvl5pPr>
            <a:lvl6pPr marL="2057400" indent="0">
              <a:buNone/>
              <a:defRPr sz="1440" b="1"/>
            </a:lvl6pPr>
            <a:lvl7pPr marL="2468880" indent="0">
              <a:buNone/>
              <a:defRPr sz="1440" b="1"/>
            </a:lvl7pPr>
            <a:lvl8pPr marL="2880360" indent="0">
              <a:buNone/>
              <a:defRPr sz="1440" b="1"/>
            </a:lvl8pPr>
            <a:lvl9pPr marL="3291840" indent="0">
              <a:buNone/>
              <a:defRPr sz="1440" b="1"/>
            </a:lvl9pPr>
          </a:lstStyle>
          <a:p>
            <a:pPr lvl="0"/>
            <a:r>
              <a:rPr lang="en-US"/>
              <a:t>Click to edit Master text styles</a:t>
            </a:r>
          </a:p>
        </p:txBody>
      </p:sp>
      <p:sp>
        <p:nvSpPr>
          <p:cNvPr id="4" name="Content Placeholder 3"/>
          <p:cNvSpPr>
            <a:spLocks noGrp="1"/>
          </p:cNvSpPr>
          <p:nvPr>
            <p:ph sz="half" idx="2"/>
          </p:nvPr>
        </p:nvSpPr>
        <p:spPr>
          <a:xfrm>
            <a:off x="566858" y="3674110"/>
            <a:ext cx="3481506"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166235" y="2465706"/>
            <a:ext cx="3498652" cy="1208404"/>
          </a:xfrm>
        </p:spPr>
        <p:txBody>
          <a:bodyPr anchor="b"/>
          <a:lstStyle>
            <a:lvl1pPr marL="0" indent="0">
              <a:buNone/>
              <a:defRPr sz="2160" b="1"/>
            </a:lvl1pPr>
            <a:lvl2pPr marL="411480" indent="0">
              <a:buNone/>
              <a:defRPr sz="1800" b="1"/>
            </a:lvl2pPr>
            <a:lvl3pPr marL="822960" indent="0">
              <a:buNone/>
              <a:defRPr sz="1620" b="1"/>
            </a:lvl3pPr>
            <a:lvl4pPr marL="1234440" indent="0">
              <a:buNone/>
              <a:defRPr sz="1440" b="1"/>
            </a:lvl4pPr>
            <a:lvl5pPr marL="1645920" indent="0">
              <a:buNone/>
              <a:defRPr sz="1440" b="1"/>
            </a:lvl5pPr>
            <a:lvl6pPr marL="2057400" indent="0">
              <a:buNone/>
              <a:defRPr sz="1440" b="1"/>
            </a:lvl6pPr>
            <a:lvl7pPr marL="2468880" indent="0">
              <a:buNone/>
              <a:defRPr sz="1440" b="1"/>
            </a:lvl7pPr>
            <a:lvl8pPr marL="2880360" indent="0">
              <a:buNone/>
              <a:defRPr sz="1440" b="1"/>
            </a:lvl8pPr>
            <a:lvl9pPr marL="3291840" indent="0">
              <a:buNone/>
              <a:defRPr sz="1440" b="1"/>
            </a:lvl9pPr>
          </a:lstStyle>
          <a:p>
            <a:pPr lvl="0"/>
            <a:r>
              <a:rPr lang="en-US"/>
              <a:t>Click to edit Master text styles</a:t>
            </a:r>
          </a:p>
        </p:txBody>
      </p:sp>
      <p:sp>
        <p:nvSpPr>
          <p:cNvPr id="6" name="Content Placeholder 5"/>
          <p:cNvSpPr>
            <a:spLocks noGrp="1"/>
          </p:cNvSpPr>
          <p:nvPr>
            <p:ph sz="quarter" idx="4"/>
          </p:nvPr>
        </p:nvSpPr>
        <p:spPr>
          <a:xfrm>
            <a:off x="4166235" y="3674110"/>
            <a:ext cx="3498652"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DEE1867-B3D7-4709-9A5D-B88D860BAE96}" type="datetimeFigureOut">
              <a:rPr lang="en-US" smtClean="0"/>
              <a:t>8/6/2020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191178974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1DEE1867-B3D7-4709-9A5D-B88D860BAE96}" type="datetimeFigureOut">
              <a:rPr lang="en-US" smtClean="0"/>
              <a:t>8/6/2020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9500025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EE1867-B3D7-4709-9A5D-B88D860BAE96}" type="datetimeFigureOut">
              <a:rPr lang="en-US" smtClean="0"/>
              <a:t>8/6/2020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148999302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66857" y="670560"/>
            <a:ext cx="2654260" cy="2346960"/>
          </a:xfrm>
        </p:spPr>
        <p:txBody>
          <a:bodyPr anchor="b"/>
          <a:lstStyle>
            <a:lvl1pPr>
              <a:defRPr sz="2880"/>
            </a:lvl1pPr>
          </a:lstStyle>
          <a:p>
            <a:r>
              <a:rPr lang="en-US"/>
              <a:t>Click to edit Master title style</a:t>
            </a:r>
            <a:endParaRPr lang="en-US" dirty="0"/>
          </a:p>
        </p:txBody>
      </p:sp>
      <p:sp>
        <p:nvSpPr>
          <p:cNvPr id="3" name="Content Placeholder 2"/>
          <p:cNvSpPr>
            <a:spLocks noGrp="1"/>
          </p:cNvSpPr>
          <p:nvPr>
            <p:ph idx="1"/>
          </p:nvPr>
        </p:nvSpPr>
        <p:spPr>
          <a:xfrm>
            <a:off x="3498652" y="1448226"/>
            <a:ext cx="4166235" cy="7147983"/>
          </a:xfrm>
        </p:spPr>
        <p:txBody>
          <a:bodyPr/>
          <a:lstStyle>
            <a:lvl1pPr>
              <a:defRPr sz="2880"/>
            </a:lvl1pPr>
            <a:lvl2pPr>
              <a:defRPr sz="2520"/>
            </a:lvl2pPr>
            <a:lvl3pPr>
              <a:defRPr sz="216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66857" y="3017520"/>
            <a:ext cx="2654260" cy="5590329"/>
          </a:xfrm>
        </p:spPr>
        <p:txBody>
          <a:bodyPr/>
          <a:lstStyle>
            <a:lvl1pPr marL="0" indent="0">
              <a:buNone/>
              <a:defRPr sz="1440"/>
            </a:lvl1pPr>
            <a:lvl2pPr marL="411480" indent="0">
              <a:buNone/>
              <a:defRPr sz="1260"/>
            </a:lvl2pPr>
            <a:lvl3pPr marL="822960" indent="0">
              <a:buNone/>
              <a:defRPr sz="1080"/>
            </a:lvl3pPr>
            <a:lvl4pPr marL="1234440" indent="0">
              <a:buNone/>
              <a:defRPr sz="900"/>
            </a:lvl4pPr>
            <a:lvl5pPr marL="1645920" indent="0">
              <a:buNone/>
              <a:defRPr sz="900"/>
            </a:lvl5pPr>
            <a:lvl6pPr marL="2057400" indent="0">
              <a:buNone/>
              <a:defRPr sz="900"/>
            </a:lvl6pPr>
            <a:lvl7pPr marL="2468880" indent="0">
              <a:buNone/>
              <a:defRPr sz="900"/>
            </a:lvl7pPr>
            <a:lvl8pPr marL="2880360" indent="0">
              <a:buNone/>
              <a:defRPr sz="900"/>
            </a:lvl8pPr>
            <a:lvl9pPr marL="329184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EE1867-B3D7-4709-9A5D-B88D860BAE96}" type="datetimeFigureOut">
              <a:rPr lang="en-US" smtClean="0"/>
              <a:t>8/6/2020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7846793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66857" y="670560"/>
            <a:ext cx="2654260" cy="2346960"/>
          </a:xfrm>
        </p:spPr>
        <p:txBody>
          <a:bodyPr anchor="b"/>
          <a:lstStyle>
            <a:lvl1pPr>
              <a:defRPr sz="2880"/>
            </a:lvl1pPr>
          </a:lstStyle>
          <a:p>
            <a:r>
              <a:rPr lang="en-US"/>
              <a:t>Click to edit Master title style</a:t>
            </a:r>
            <a:endParaRPr lang="en-US" dirty="0"/>
          </a:p>
        </p:txBody>
      </p:sp>
      <p:sp>
        <p:nvSpPr>
          <p:cNvPr id="3" name="Picture Placeholder 2"/>
          <p:cNvSpPr>
            <a:spLocks noGrp="1" noChangeAspect="1"/>
          </p:cNvSpPr>
          <p:nvPr>
            <p:ph type="pic" idx="1"/>
          </p:nvPr>
        </p:nvSpPr>
        <p:spPr>
          <a:xfrm>
            <a:off x="3498652" y="1448226"/>
            <a:ext cx="4166235" cy="7147983"/>
          </a:xfrm>
        </p:spPr>
        <p:txBody>
          <a:bodyPr anchor="t"/>
          <a:lstStyle>
            <a:lvl1pPr marL="0" indent="0">
              <a:buNone/>
              <a:defRPr sz="2880"/>
            </a:lvl1pPr>
            <a:lvl2pPr marL="411480" indent="0">
              <a:buNone/>
              <a:defRPr sz="2520"/>
            </a:lvl2pPr>
            <a:lvl3pPr marL="822960" indent="0">
              <a:buNone/>
              <a:defRPr sz="2160"/>
            </a:lvl3pPr>
            <a:lvl4pPr marL="1234440" indent="0">
              <a:buNone/>
              <a:defRPr sz="1800"/>
            </a:lvl4pPr>
            <a:lvl5pPr marL="1645920" indent="0">
              <a:buNone/>
              <a:defRPr sz="1800"/>
            </a:lvl5pPr>
            <a:lvl6pPr marL="2057400" indent="0">
              <a:buNone/>
              <a:defRPr sz="1800"/>
            </a:lvl6pPr>
            <a:lvl7pPr marL="2468880" indent="0">
              <a:buNone/>
              <a:defRPr sz="1800"/>
            </a:lvl7pPr>
            <a:lvl8pPr marL="2880360" indent="0">
              <a:buNone/>
              <a:defRPr sz="1800"/>
            </a:lvl8pPr>
            <a:lvl9pPr marL="3291840" indent="0">
              <a:buNone/>
              <a:defRPr sz="1800"/>
            </a:lvl9pPr>
          </a:lstStyle>
          <a:p>
            <a:r>
              <a:rPr lang="en-US"/>
              <a:t>Click icon to add picture</a:t>
            </a:r>
            <a:endParaRPr lang="en-US" dirty="0"/>
          </a:p>
        </p:txBody>
      </p:sp>
      <p:sp>
        <p:nvSpPr>
          <p:cNvPr id="4" name="Text Placeholder 3"/>
          <p:cNvSpPr>
            <a:spLocks noGrp="1"/>
          </p:cNvSpPr>
          <p:nvPr>
            <p:ph type="body" sz="half" idx="2"/>
          </p:nvPr>
        </p:nvSpPr>
        <p:spPr>
          <a:xfrm>
            <a:off x="566857" y="3017520"/>
            <a:ext cx="2654260" cy="5590329"/>
          </a:xfrm>
        </p:spPr>
        <p:txBody>
          <a:bodyPr/>
          <a:lstStyle>
            <a:lvl1pPr marL="0" indent="0">
              <a:buNone/>
              <a:defRPr sz="1440"/>
            </a:lvl1pPr>
            <a:lvl2pPr marL="411480" indent="0">
              <a:buNone/>
              <a:defRPr sz="1260"/>
            </a:lvl2pPr>
            <a:lvl3pPr marL="822960" indent="0">
              <a:buNone/>
              <a:defRPr sz="1080"/>
            </a:lvl3pPr>
            <a:lvl4pPr marL="1234440" indent="0">
              <a:buNone/>
              <a:defRPr sz="900"/>
            </a:lvl4pPr>
            <a:lvl5pPr marL="1645920" indent="0">
              <a:buNone/>
              <a:defRPr sz="900"/>
            </a:lvl5pPr>
            <a:lvl6pPr marL="2057400" indent="0">
              <a:buNone/>
              <a:defRPr sz="900"/>
            </a:lvl6pPr>
            <a:lvl7pPr marL="2468880" indent="0">
              <a:buNone/>
              <a:defRPr sz="900"/>
            </a:lvl7pPr>
            <a:lvl8pPr marL="2880360" indent="0">
              <a:buNone/>
              <a:defRPr sz="900"/>
            </a:lvl8pPr>
            <a:lvl9pPr marL="329184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EE1867-B3D7-4709-9A5D-B88D860BAE96}" type="datetimeFigureOut">
              <a:rPr lang="en-US" smtClean="0"/>
              <a:t>8/6/2020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77239960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65785" y="535519"/>
            <a:ext cx="7098030" cy="1944159"/>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565785" y="2677584"/>
            <a:ext cx="7098030" cy="638196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65785" y="9322649"/>
            <a:ext cx="1851660" cy="535517"/>
          </a:xfrm>
          <a:prstGeom prst="rect">
            <a:avLst/>
          </a:prstGeom>
        </p:spPr>
        <p:txBody>
          <a:bodyPr vert="horz" lIns="91440" tIns="45720" rIns="91440" bIns="45720" rtlCol="0" anchor="ctr"/>
          <a:lstStyle>
            <a:lvl1pPr algn="l">
              <a:defRPr sz="1080">
                <a:solidFill>
                  <a:schemeClr val="tx1">
                    <a:tint val="75000"/>
                  </a:schemeClr>
                </a:solidFill>
              </a:defRPr>
            </a:lvl1pPr>
          </a:lstStyle>
          <a:p>
            <a:fld id="{1DEE1867-B3D7-4709-9A5D-B88D860BAE96}" type="datetimeFigureOut">
              <a:rPr lang="en-US" smtClean="0"/>
              <a:t>8/6/2020</a:t>
            </a:fld>
            <a:endParaRPr lang="en-US"/>
          </a:p>
        </p:txBody>
      </p:sp>
      <p:sp>
        <p:nvSpPr>
          <p:cNvPr id="5" name="Footer Placeholder 4"/>
          <p:cNvSpPr>
            <a:spLocks noGrp="1"/>
          </p:cNvSpPr>
          <p:nvPr>
            <p:ph type="ftr" sz="quarter" idx="3"/>
          </p:nvPr>
        </p:nvSpPr>
        <p:spPr>
          <a:xfrm>
            <a:off x="2726055" y="9322649"/>
            <a:ext cx="2777490" cy="535517"/>
          </a:xfrm>
          <a:prstGeom prst="rect">
            <a:avLst/>
          </a:prstGeom>
        </p:spPr>
        <p:txBody>
          <a:bodyPr vert="horz" lIns="91440" tIns="45720" rIns="91440" bIns="45720" rtlCol="0" anchor="ctr"/>
          <a:lstStyle>
            <a:lvl1pPr algn="ctr">
              <a:defRPr sz="108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12155" y="9322649"/>
            <a:ext cx="1851660" cy="535517"/>
          </a:xfrm>
          <a:prstGeom prst="rect">
            <a:avLst/>
          </a:prstGeom>
        </p:spPr>
        <p:txBody>
          <a:bodyPr vert="horz" lIns="91440" tIns="45720" rIns="91440" bIns="45720" rtlCol="0" anchor="ctr"/>
          <a:lstStyle>
            <a:lvl1pPr algn="r">
              <a:defRPr sz="1080">
                <a:solidFill>
                  <a:schemeClr val="tx1">
                    <a:tint val="75000"/>
                  </a:schemeClr>
                </a:solidFill>
              </a:defRPr>
            </a:lvl1pPr>
          </a:lstStyle>
          <a:p>
            <a:fld id="{1A5635F7-D85F-439E-8C40-5FE5A28C9330}" type="slidenum">
              <a:rPr lang="en-US" smtClean="0"/>
              <a:t>‹#›</a:t>
            </a:fld>
            <a:endParaRPr lang="en-US"/>
          </a:p>
        </p:txBody>
      </p:sp>
    </p:spTree>
    <p:extLst>
      <p:ext uri="{BB962C8B-B14F-4D97-AF65-F5344CB8AC3E}">
        <p14:creationId xmlns:p14="http://schemas.microsoft.com/office/powerpoint/2010/main" val="347413930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822960" rtl="0" eaLnBrk="1" latinLnBrk="0" hangingPunct="1">
        <a:lnSpc>
          <a:spcPct val="90000"/>
        </a:lnSpc>
        <a:spcBef>
          <a:spcPct val="0"/>
        </a:spcBef>
        <a:buNone/>
        <a:defRPr sz="3960" kern="1200">
          <a:solidFill>
            <a:schemeClr val="tx1"/>
          </a:solidFill>
          <a:latin typeface="+mj-lt"/>
          <a:ea typeface="+mj-ea"/>
          <a:cs typeface="+mj-cs"/>
        </a:defRPr>
      </a:lvl1pPr>
    </p:titleStyle>
    <p:bodyStyle>
      <a:lvl1pPr marL="205740" indent="-205740" algn="l" defTabSz="822960" rtl="0" eaLnBrk="1" latinLnBrk="0" hangingPunct="1">
        <a:lnSpc>
          <a:spcPct val="90000"/>
        </a:lnSpc>
        <a:spcBef>
          <a:spcPts val="900"/>
        </a:spcBef>
        <a:buFont typeface="Arial" panose="020B0604020202020204" pitchFamily="34" charset="0"/>
        <a:buChar char="•"/>
        <a:defRPr sz="2520" kern="1200">
          <a:solidFill>
            <a:schemeClr val="tx1"/>
          </a:solidFill>
          <a:latin typeface="+mn-lt"/>
          <a:ea typeface="+mn-ea"/>
          <a:cs typeface="+mn-cs"/>
        </a:defRPr>
      </a:lvl1pPr>
      <a:lvl2pPr marL="617220" indent="-205740" algn="l" defTabSz="822960" rtl="0" eaLnBrk="1" latinLnBrk="0" hangingPunct="1">
        <a:lnSpc>
          <a:spcPct val="90000"/>
        </a:lnSpc>
        <a:spcBef>
          <a:spcPts val="450"/>
        </a:spcBef>
        <a:buFont typeface="Arial" panose="020B0604020202020204" pitchFamily="34" charset="0"/>
        <a:buChar char="•"/>
        <a:defRPr sz="2160" kern="1200">
          <a:solidFill>
            <a:schemeClr val="tx1"/>
          </a:solidFill>
          <a:latin typeface="+mn-lt"/>
          <a:ea typeface="+mn-ea"/>
          <a:cs typeface="+mn-cs"/>
        </a:defRPr>
      </a:lvl2pPr>
      <a:lvl3pPr marL="1028700" indent="-205740" algn="l" defTabSz="822960" rtl="0" eaLnBrk="1" latinLnBrk="0" hangingPunct="1">
        <a:lnSpc>
          <a:spcPct val="90000"/>
        </a:lnSpc>
        <a:spcBef>
          <a:spcPts val="450"/>
        </a:spcBef>
        <a:buFont typeface="Arial" panose="020B0604020202020204" pitchFamily="34" charset="0"/>
        <a:buChar char="•"/>
        <a:defRPr sz="1800" kern="1200">
          <a:solidFill>
            <a:schemeClr val="tx1"/>
          </a:solidFill>
          <a:latin typeface="+mn-lt"/>
          <a:ea typeface="+mn-ea"/>
          <a:cs typeface="+mn-cs"/>
        </a:defRPr>
      </a:lvl3pPr>
      <a:lvl4pPr marL="1440180" indent="-205740" algn="l" defTabSz="822960" rtl="0" eaLnBrk="1" latinLnBrk="0" hangingPunct="1">
        <a:lnSpc>
          <a:spcPct val="90000"/>
        </a:lnSpc>
        <a:spcBef>
          <a:spcPts val="450"/>
        </a:spcBef>
        <a:buFont typeface="Arial" panose="020B0604020202020204" pitchFamily="34" charset="0"/>
        <a:buChar char="•"/>
        <a:defRPr sz="1620" kern="1200">
          <a:solidFill>
            <a:schemeClr val="tx1"/>
          </a:solidFill>
          <a:latin typeface="+mn-lt"/>
          <a:ea typeface="+mn-ea"/>
          <a:cs typeface="+mn-cs"/>
        </a:defRPr>
      </a:lvl4pPr>
      <a:lvl5pPr marL="1851660" indent="-205740" algn="l" defTabSz="822960" rtl="0" eaLnBrk="1" latinLnBrk="0" hangingPunct="1">
        <a:lnSpc>
          <a:spcPct val="90000"/>
        </a:lnSpc>
        <a:spcBef>
          <a:spcPts val="450"/>
        </a:spcBef>
        <a:buFont typeface="Arial" panose="020B0604020202020204" pitchFamily="34" charset="0"/>
        <a:buChar char="•"/>
        <a:defRPr sz="1620" kern="1200">
          <a:solidFill>
            <a:schemeClr val="tx1"/>
          </a:solidFill>
          <a:latin typeface="+mn-lt"/>
          <a:ea typeface="+mn-ea"/>
          <a:cs typeface="+mn-cs"/>
        </a:defRPr>
      </a:lvl5pPr>
      <a:lvl6pPr marL="2263140" indent="-205740" algn="l" defTabSz="822960" rtl="0" eaLnBrk="1" latinLnBrk="0" hangingPunct="1">
        <a:lnSpc>
          <a:spcPct val="90000"/>
        </a:lnSpc>
        <a:spcBef>
          <a:spcPts val="450"/>
        </a:spcBef>
        <a:buFont typeface="Arial" panose="020B0604020202020204" pitchFamily="34" charset="0"/>
        <a:buChar char="•"/>
        <a:defRPr sz="1620" kern="1200">
          <a:solidFill>
            <a:schemeClr val="tx1"/>
          </a:solidFill>
          <a:latin typeface="+mn-lt"/>
          <a:ea typeface="+mn-ea"/>
          <a:cs typeface="+mn-cs"/>
        </a:defRPr>
      </a:lvl6pPr>
      <a:lvl7pPr marL="2674620" indent="-205740" algn="l" defTabSz="822960" rtl="0" eaLnBrk="1" latinLnBrk="0" hangingPunct="1">
        <a:lnSpc>
          <a:spcPct val="90000"/>
        </a:lnSpc>
        <a:spcBef>
          <a:spcPts val="450"/>
        </a:spcBef>
        <a:buFont typeface="Arial" panose="020B0604020202020204" pitchFamily="34" charset="0"/>
        <a:buChar char="•"/>
        <a:defRPr sz="1620" kern="1200">
          <a:solidFill>
            <a:schemeClr val="tx1"/>
          </a:solidFill>
          <a:latin typeface="+mn-lt"/>
          <a:ea typeface="+mn-ea"/>
          <a:cs typeface="+mn-cs"/>
        </a:defRPr>
      </a:lvl7pPr>
      <a:lvl8pPr marL="3086100" indent="-205740" algn="l" defTabSz="822960" rtl="0" eaLnBrk="1" latinLnBrk="0" hangingPunct="1">
        <a:lnSpc>
          <a:spcPct val="90000"/>
        </a:lnSpc>
        <a:spcBef>
          <a:spcPts val="450"/>
        </a:spcBef>
        <a:buFont typeface="Arial" panose="020B0604020202020204" pitchFamily="34" charset="0"/>
        <a:buChar char="•"/>
        <a:defRPr sz="1620" kern="1200">
          <a:solidFill>
            <a:schemeClr val="tx1"/>
          </a:solidFill>
          <a:latin typeface="+mn-lt"/>
          <a:ea typeface="+mn-ea"/>
          <a:cs typeface="+mn-cs"/>
        </a:defRPr>
      </a:lvl8pPr>
      <a:lvl9pPr marL="3497580" indent="-205740" algn="l" defTabSz="822960" rtl="0" eaLnBrk="1" latinLnBrk="0" hangingPunct="1">
        <a:lnSpc>
          <a:spcPct val="90000"/>
        </a:lnSpc>
        <a:spcBef>
          <a:spcPts val="450"/>
        </a:spcBef>
        <a:buFont typeface="Arial" panose="020B0604020202020204" pitchFamily="34" charset="0"/>
        <a:buChar char="•"/>
        <a:defRPr sz="1620" kern="1200">
          <a:solidFill>
            <a:schemeClr val="tx1"/>
          </a:solidFill>
          <a:latin typeface="+mn-lt"/>
          <a:ea typeface="+mn-ea"/>
          <a:cs typeface="+mn-cs"/>
        </a:defRPr>
      </a:lvl9pPr>
    </p:bodyStyle>
    <p:otherStyle>
      <a:defPPr>
        <a:defRPr lang="en-US"/>
      </a:defPPr>
      <a:lvl1pPr marL="0" algn="l" defTabSz="822960" rtl="0" eaLnBrk="1" latinLnBrk="0" hangingPunct="1">
        <a:defRPr sz="1620" kern="1200">
          <a:solidFill>
            <a:schemeClr val="tx1"/>
          </a:solidFill>
          <a:latin typeface="+mn-lt"/>
          <a:ea typeface="+mn-ea"/>
          <a:cs typeface="+mn-cs"/>
        </a:defRPr>
      </a:lvl1pPr>
      <a:lvl2pPr marL="411480" algn="l" defTabSz="822960" rtl="0" eaLnBrk="1" latinLnBrk="0" hangingPunct="1">
        <a:defRPr sz="1620" kern="1200">
          <a:solidFill>
            <a:schemeClr val="tx1"/>
          </a:solidFill>
          <a:latin typeface="+mn-lt"/>
          <a:ea typeface="+mn-ea"/>
          <a:cs typeface="+mn-cs"/>
        </a:defRPr>
      </a:lvl2pPr>
      <a:lvl3pPr marL="822960" algn="l" defTabSz="822960" rtl="0" eaLnBrk="1" latinLnBrk="0" hangingPunct="1">
        <a:defRPr sz="1620" kern="1200">
          <a:solidFill>
            <a:schemeClr val="tx1"/>
          </a:solidFill>
          <a:latin typeface="+mn-lt"/>
          <a:ea typeface="+mn-ea"/>
          <a:cs typeface="+mn-cs"/>
        </a:defRPr>
      </a:lvl3pPr>
      <a:lvl4pPr marL="1234440" algn="l" defTabSz="822960" rtl="0" eaLnBrk="1" latinLnBrk="0" hangingPunct="1">
        <a:defRPr sz="1620" kern="1200">
          <a:solidFill>
            <a:schemeClr val="tx1"/>
          </a:solidFill>
          <a:latin typeface="+mn-lt"/>
          <a:ea typeface="+mn-ea"/>
          <a:cs typeface="+mn-cs"/>
        </a:defRPr>
      </a:lvl4pPr>
      <a:lvl5pPr marL="1645920" algn="l" defTabSz="822960" rtl="0" eaLnBrk="1" latinLnBrk="0" hangingPunct="1">
        <a:defRPr sz="1620" kern="1200">
          <a:solidFill>
            <a:schemeClr val="tx1"/>
          </a:solidFill>
          <a:latin typeface="+mn-lt"/>
          <a:ea typeface="+mn-ea"/>
          <a:cs typeface="+mn-cs"/>
        </a:defRPr>
      </a:lvl5pPr>
      <a:lvl6pPr marL="2057400" algn="l" defTabSz="822960" rtl="0" eaLnBrk="1" latinLnBrk="0" hangingPunct="1">
        <a:defRPr sz="1620" kern="1200">
          <a:solidFill>
            <a:schemeClr val="tx1"/>
          </a:solidFill>
          <a:latin typeface="+mn-lt"/>
          <a:ea typeface="+mn-ea"/>
          <a:cs typeface="+mn-cs"/>
        </a:defRPr>
      </a:lvl6pPr>
      <a:lvl7pPr marL="2468880" algn="l" defTabSz="822960" rtl="0" eaLnBrk="1" latinLnBrk="0" hangingPunct="1">
        <a:defRPr sz="1620" kern="1200">
          <a:solidFill>
            <a:schemeClr val="tx1"/>
          </a:solidFill>
          <a:latin typeface="+mn-lt"/>
          <a:ea typeface="+mn-ea"/>
          <a:cs typeface="+mn-cs"/>
        </a:defRPr>
      </a:lvl7pPr>
      <a:lvl8pPr marL="2880360" algn="l" defTabSz="822960" rtl="0" eaLnBrk="1" latinLnBrk="0" hangingPunct="1">
        <a:defRPr sz="1620" kern="1200">
          <a:solidFill>
            <a:schemeClr val="tx1"/>
          </a:solidFill>
          <a:latin typeface="+mn-lt"/>
          <a:ea typeface="+mn-ea"/>
          <a:cs typeface="+mn-cs"/>
        </a:defRPr>
      </a:lvl8pPr>
      <a:lvl9pPr marL="3291840" algn="l" defTabSz="822960" rtl="0" eaLnBrk="1" latinLnBrk="0" hangingPunct="1">
        <a:defRPr sz="162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eg"/><Relationship Id="rId13" Type="http://schemas.openxmlformats.org/officeDocument/2006/relationships/image" Target="../media/image9.jpeg"/><Relationship Id="rId3" Type="http://schemas.openxmlformats.org/officeDocument/2006/relationships/image" Target="../media/image1.jpg"/><Relationship Id="rId7" Type="http://schemas.openxmlformats.org/officeDocument/2006/relationships/image" Target="../media/image5.jpeg"/><Relationship Id="rId12" Type="http://schemas.openxmlformats.org/officeDocument/2006/relationships/hyperlink" Target="http://www.suehensch.com/" TargetMode="External"/><Relationship Id="rId2" Type="http://schemas.openxmlformats.org/officeDocument/2006/relationships/hyperlink" Target="https://my.matterport.com/show/?m=yQi8AzBsLEZ" TargetMode="External"/><Relationship Id="rId1" Type="http://schemas.openxmlformats.org/officeDocument/2006/relationships/slideLayout" Target="../slideLayouts/slideLayout1.xml"/><Relationship Id="rId6" Type="http://schemas.openxmlformats.org/officeDocument/2006/relationships/image" Target="../media/image4.jpeg"/><Relationship Id="rId11" Type="http://schemas.openxmlformats.org/officeDocument/2006/relationships/hyperlink" Target="mailto:sue@suehensch.com" TargetMode="External"/><Relationship Id="rId5" Type="http://schemas.openxmlformats.org/officeDocument/2006/relationships/image" Target="../media/image3.jpeg"/><Relationship Id="rId10" Type="http://schemas.openxmlformats.org/officeDocument/2006/relationships/image" Target="../media/image8.gif"/><Relationship Id="rId4" Type="http://schemas.openxmlformats.org/officeDocument/2006/relationships/image" Target="../media/image2.jpeg"/><Relationship Id="rId9" Type="http://schemas.openxmlformats.org/officeDocument/2006/relationships/image" Target="../media/image7.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1" y="5512922"/>
            <a:ext cx="8229601" cy="3477875"/>
          </a:xfrm>
          <a:prstGeom prst="rect">
            <a:avLst/>
          </a:prstGeom>
        </p:spPr>
        <p:txBody>
          <a:bodyPr wrap="square">
            <a:spAutoFit/>
          </a:bodyPr>
          <a:lstStyle/>
          <a:p>
            <a:pPr algn="ctr"/>
            <a:r>
              <a:rPr lang="en-US" sz="1000" dirty="0">
                <a:solidFill>
                  <a:schemeClr val="tx1">
                    <a:lumMod val="75000"/>
                    <a:lumOff val="25000"/>
                  </a:schemeClr>
                </a:solidFill>
                <a:latin typeface="Century Gothic" panose="020B0502020202020204" pitchFamily="34" charset="0"/>
              </a:rPr>
              <a:t>Style and sophistication describes 2708 Oak Manor Dr. This meticulously maintained 5 bedroom, 5 bathroom with 3rd floor bonus room is situated on .69 acres located in the highly sought after privacy gated Dunes West community. A luxurious in-ground pool 4'-7' deep with whirlpool and waterfall and even an out door shower awaits you. This stunning home offers an abundance of living space great for family &amp; entertaining. You are greeted by fantastic double front porches with gas lanterns on the Jasmine draped front porch with your personal swing. Step inside to your grand open foyer. Off the foyer is lovely a sitting area that naturally flows to your spacious formal dining room. Large kitchen with abundance of cabinets for storage, gas cooktop, and more.</a:t>
            </a:r>
          </a:p>
          <a:p>
            <a:pPr algn="ctr"/>
            <a:r>
              <a:rPr lang="en-US" sz="1000" dirty="0">
                <a:solidFill>
                  <a:schemeClr val="tx1">
                    <a:lumMod val="75000"/>
                    <a:lumOff val="25000"/>
                  </a:schemeClr>
                </a:solidFill>
                <a:latin typeface="Century Gothic" panose="020B0502020202020204" pitchFamily="34" charset="0"/>
              </a:rPr>
              <a:t>Kitchen opens to the 2 story great room; great for entertaining. There's a gas fireplace nestled between beautiful built in shelving and cabinets. A wall of windows that provide beautiful panoramic views overlooking your backyard retreat. Cozy screened porch is a serene place to unwind at night. Sit quietly just listening to the crickets chirping. Enjoy a cool evening in the backyard around your built-in fire pit with family and friends. Take a dip in your own private in-ground pool then rinse off in your outdoor shower.</a:t>
            </a:r>
          </a:p>
          <a:p>
            <a:pPr algn="ctr"/>
            <a:r>
              <a:rPr lang="en-US" sz="1000" dirty="0">
                <a:solidFill>
                  <a:schemeClr val="tx1">
                    <a:lumMod val="75000"/>
                    <a:lumOff val="25000"/>
                  </a:schemeClr>
                </a:solidFill>
                <a:latin typeface="Century Gothic" panose="020B0502020202020204" pitchFamily="34" charset="0"/>
              </a:rPr>
              <a:t>There is plenty of room for an office for those who work from home or just like to have that special place. Home is well appointed with crown molding and hardwood floors.</a:t>
            </a:r>
          </a:p>
          <a:p>
            <a:pPr algn="ctr"/>
            <a:r>
              <a:rPr lang="en-US" sz="1000" dirty="0">
                <a:solidFill>
                  <a:schemeClr val="tx1">
                    <a:lumMod val="75000"/>
                    <a:lumOff val="25000"/>
                  </a:schemeClr>
                </a:solidFill>
                <a:latin typeface="Century Gothic" panose="020B0502020202020204" pitchFamily="34" charset="0"/>
              </a:rPr>
              <a:t>There is a bedroom on the first floor off the great room; convenient for guests, office, etc.</a:t>
            </a:r>
          </a:p>
          <a:p>
            <a:pPr algn="ctr"/>
            <a:r>
              <a:rPr lang="en-US" sz="1000" dirty="0">
                <a:solidFill>
                  <a:schemeClr val="tx1">
                    <a:lumMod val="75000"/>
                    <a:lumOff val="25000"/>
                  </a:schemeClr>
                </a:solidFill>
                <a:latin typeface="Century Gothic" panose="020B0502020202020204" pitchFamily="34" charset="0"/>
              </a:rPr>
              <a:t>Large master suite is located on the second floor along with the other 3 roomy bedrooms. Off the master bath is an incredible bonus retreat which currently serves as a private dressing room. Head on up to the 3rd floor bonus room which is large enough for a pool table, movie time and workout center.</a:t>
            </a:r>
          </a:p>
          <a:p>
            <a:pPr algn="ctr"/>
            <a:r>
              <a:rPr lang="en-US" sz="1000" dirty="0">
                <a:solidFill>
                  <a:schemeClr val="tx1">
                    <a:lumMod val="75000"/>
                    <a:lumOff val="25000"/>
                  </a:schemeClr>
                </a:solidFill>
                <a:latin typeface="Century Gothic" panose="020B0502020202020204" pitchFamily="34" charset="0"/>
              </a:rPr>
              <a:t>There are so many more upgrades and special features. Must see to truly appreciate the beauty in this exquisite home.</a:t>
            </a:r>
          </a:p>
          <a:p>
            <a:pPr algn="ctr"/>
            <a:r>
              <a:rPr lang="en-US" sz="1000" dirty="0">
                <a:solidFill>
                  <a:schemeClr val="tx1">
                    <a:lumMod val="75000"/>
                    <a:lumOff val="25000"/>
                  </a:schemeClr>
                </a:solidFill>
                <a:latin typeface="Century Gothic" panose="020B0502020202020204" pitchFamily="34" charset="0"/>
              </a:rPr>
              <a:t>Dunes West offers Resort style amenities, pools, tennis, golf, boat ramp, storage, jogging trails and much more. Your dream home is conveniently located close to award winning schools, recreation center, beaches, great shopping, Historic Downtown Charleston, Charleston airport.</a:t>
            </a:r>
          </a:p>
          <a:p>
            <a:pPr algn="ctr"/>
            <a:endParaRPr lang="en-US" sz="1000" dirty="0">
              <a:solidFill>
                <a:schemeClr val="tx1">
                  <a:lumMod val="75000"/>
                  <a:lumOff val="25000"/>
                </a:schemeClr>
              </a:solidFill>
              <a:latin typeface="Century Gothic" panose="020B0502020202020204" pitchFamily="34" charset="0"/>
            </a:endParaRPr>
          </a:p>
          <a:p>
            <a:pPr algn="ctr"/>
            <a:r>
              <a:rPr lang="en-US" sz="1000" dirty="0">
                <a:solidFill>
                  <a:schemeClr val="tx1">
                    <a:lumMod val="75000"/>
                    <a:lumOff val="25000"/>
                  </a:schemeClr>
                </a:solidFill>
                <a:latin typeface="Century Gothic" panose="020B0502020202020204" pitchFamily="34" charset="0"/>
              </a:rPr>
              <a:t>Virtual Tour: </a:t>
            </a:r>
            <a:r>
              <a:rPr lang="en-US" sz="1000" dirty="0">
                <a:solidFill>
                  <a:schemeClr val="tx1">
                    <a:lumMod val="75000"/>
                    <a:lumOff val="25000"/>
                  </a:schemeClr>
                </a:solidFill>
                <a:latin typeface="Century Gothic" panose="020B0502020202020204" pitchFamily="34" charset="0"/>
                <a:hlinkClick r:id="rId2"/>
              </a:rPr>
              <a:t>https://my.matterport.com/show/?m=yQi8AzBsLEZ</a:t>
            </a:r>
            <a:r>
              <a:rPr lang="en-US" sz="1000" dirty="0">
                <a:solidFill>
                  <a:schemeClr val="tx1">
                    <a:lumMod val="75000"/>
                    <a:lumOff val="25000"/>
                  </a:schemeClr>
                </a:solidFill>
                <a:latin typeface="Century Gothic" panose="020B0502020202020204" pitchFamily="34" charset="0"/>
              </a:rPr>
              <a:t> </a:t>
            </a:r>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rcRect/>
          <a:stretch/>
        </p:blipFill>
        <p:spPr>
          <a:xfrm>
            <a:off x="0" y="-1"/>
            <a:ext cx="8229600" cy="5486400"/>
          </a:xfrm>
          <a:prstGeom prst="rect">
            <a:avLst/>
          </a:prstGeom>
          <a:ln>
            <a:noFill/>
          </a:ln>
        </p:spPr>
      </p:pic>
      <p:sp>
        <p:nvSpPr>
          <p:cNvPr id="23" name="Rectangle 22"/>
          <p:cNvSpPr/>
          <p:nvPr/>
        </p:nvSpPr>
        <p:spPr>
          <a:xfrm>
            <a:off x="0" y="3962655"/>
            <a:ext cx="8229600" cy="584775"/>
          </a:xfrm>
          <a:prstGeom prst="rect">
            <a:avLst/>
          </a:prstGeom>
        </p:spPr>
        <p:txBody>
          <a:bodyPr wrap="square" anchor="ctr">
            <a:spAutoFit/>
          </a:bodyPr>
          <a:lstStyle/>
          <a:p>
            <a:pPr algn="ctr"/>
            <a:r>
              <a:rPr lang="en-US" b="1" dirty="0">
                <a:solidFill>
                  <a:schemeClr val="bg1"/>
                </a:solidFill>
                <a:effectLst>
                  <a:outerShdw blurRad="50800" dist="38100" dir="2700000" algn="tl" rotWithShape="0">
                    <a:prstClr val="black">
                      <a:alpha val="40000"/>
                    </a:prstClr>
                  </a:outerShdw>
                </a:effectLst>
                <a:latin typeface="Century Gothic" panose="020B0502020202020204" pitchFamily="34" charset="0"/>
              </a:rPr>
              <a:t>2708 Oak Manor Drive</a:t>
            </a:r>
          </a:p>
          <a:p>
            <a:pPr algn="ctr"/>
            <a:r>
              <a:rPr lang="en-US" sz="1400" dirty="0">
                <a:solidFill>
                  <a:schemeClr val="bg1"/>
                </a:solidFill>
                <a:effectLst>
                  <a:outerShdw blurRad="50800" dist="38100" dir="2700000" algn="tl" rotWithShape="0">
                    <a:prstClr val="black">
                      <a:alpha val="40000"/>
                    </a:prstClr>
                  </a:outerShdw>
                </a:effectLst>
                <a:latin typeface="Century Gothic" panose="020B0502020202020204" pitchFamily="34" charset="0"/>
              </a:rPr>
              <a:t>Dunes West ~ Mount Pleasant, SC 29466 ~ MLS# 20019051 ~ $989,900</a:t>
            </a:r>
          </a:p>
        </p:txBody>
      </p:sp>
      <p:sp>
        <p:nvSpPr>
          <p:cNvPr id="24" name="Rectangle 23"/>
          <p:cNvSpPr/>
          <p:nvPr/>
        </p:nvSpPr>
        <p:spPr>
          <a:xfrm>
            <a:off x="-2" y="-3627"/>
            <a:ext cx="8229601" cy="584775"/>
          </a:xfrm>
          <a:prstGeom prst="rect">
            <a:avLst/>
          </a:prstGeom>
        </p:spPr>
        <p:txBody>
          <a:bodyPr wrap="square">
            <a:spAutoFit/>
          </a:bodyPr>
          <a:lstStyle/>
          <a:p>
            <a:r>
              <a:rPr lang="en-US" sz="3200" b="1" i="1" dirty="0">
                <a:ln w="3175">
                  <a:noFill/>
                </a:ln>
                <a:solidFill>
                  <a:schemeClr val="bg1"/>
                </a:solidFill>
                <a:effectLst>
                  <a:outerShdw blurRad="50800" dist="38100" dir="2700000" algn="tl" rotWithShape="0">
                    <a:schemeClr val="tx1">
                      <a:alpha val="40000"/>
                    </a:schemeClr>
                  </a:outerShdw>
                </a:effectLst>
                <a:latin typeface="Century Gothic" panose="020B0502020202020204" pitchFamily="34" charset="0"/>
              </a:rPr>
              <a:t>Welcome Home!</a:t>
            </a:r>
          </a:p>
        </p:txBody>
      </p:sp>
      <p:sp>
        <p:nvSpPr>
          <p:cNvPr id="25" name="Rectangle 24"/>
          <p:cNvSpPr/>
          <p:nvPr/>
        </p:nvSpPr>
        <p:spPr>
          <a:xfrm>
            <a:off x="8708572" y="3167179"/>
            <a:ext cx="692603" cy="933941"/>
          </a:xfrm>
          <a:prstGeom prst="rect">
            <a:avLst/>
          </a:prstGeom>
          <a:gradFill>
            <a:gsLst>
              <a:gs pos="0">
                <a:schemeClr val="accent1">
                  <a:lumMod val="5000"/>
                  <a:lumOff val="95000"/>
                  <a:alpha val="0"/>
                </a:schemeClr>
              </a:gs>
              <a:gs pos="82000">
                <a:schemeClr val="bg1"/>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3" name="Picture 12"/>
          <p:cNvPicPr>
            <a:picLocks noChangeAspect="1"/>
          </p:cNvPicPr>
          <p:nvPr/>
        </p:nvPicPr>
        <p:blipFill>
          <a:blip r:embed="rId4" cstate="print">
            <a:extLst>
              <a:ext uri="{28A0092B-C50C-407E-A947-70E740481C1C}">
                <a14:useLocalDpi xmlns:a14="http://schemas.microsoft.com/office/drawing/2010/main" val="0"/>
              </a:ext>
            </a:extLst>
          </a:blip>
          <a:srcRect/>
          <a:stretch/>
        </p:blipFill>
        <p:spPr>
          <a:xfrm>
            <a:off x="1371600" y="4572115"/>
            <a:ext cx="1371600" cy="914400"/>
          </a:xfrm>
          <a:prstGeom prst="rect">
            <a:avLst/>
          </a:prstGeom>
          <a:ln w="3175">
            <a:solidFill>
              <a:schemeClr val="bg1"/>
            </a:solidFill>
          </a:ln>
          <a:effectLst/>
        </p:spPr>
      </p:pic>
      <p:pic>
        <p:nvPicPr>
          <p:cNvPr id="15" name="Picture 14"/>
          <p:cNvPicPr>
            <a:picLocks noChangeAspect="1"/>
          </p:cNvPicPr>
          <p:nvPr/>
        </p:nvPicPr>
        <p:blipFill>
          <a:blip r:embed="rId5" cstate="print">
            <a:extLst>
              <a:ext uri="{28A0092B-C50C-407E-A947-70E740481C1C}">
                <a14:useLocalDpi xmlns:a14="http://schemas.microsoft.com/office/drawing/2010/main" val="0"/>
              </a:ext>
            </a:extLst>
          </a:blip>
          <a:srcRect/>
          <a:stretch/>
        </p:blipFill>
        <p:spPr>
          <a:xfrm>
            <a:off x="0" y="4571999"/>
            <a:ext cx="1371600" cy="914400"/>
          </a:xfrm>
          <a:prstGeom prst="rect">
            <a:avLst/>
          </a:prstGeom>
          <a:ln w="3175">
            <a:solidFill>
              <a:schemeClr val="bg1"/>
            </a:solidFill>
          </a:ln>
          <a:effectLst/>
        </p:spPr>
      </p:pic>
      <p:pic>
        <p:nvPicPr>
          <p:cNvPr id="29" name="Picture 28"/>
          <p:cNvPicPr>
            <a:picLocks noChangeAspect="1"/>
          </p:cNvPicPr>
          <p:nvPr/>
        </p:nvPicPr>
        <p:blipFill>
          <a:blip r:embed="rId6" cstate="print">
            <a:extLst>
              <a:ext uri="{28A0092B-C50C-407E-A947-70E740481C1C}">
                <a14:useLocalDpi xmlns:a14="http://schemas.microsoft.com/office/drawing/2010/main" val="0"/>
              </a:ext>
            </a:extLst>
          </a:blip>
          <a:srcRect/>
          <a:stretch/>
        </p:blipFill>
        <p:spPr>
          <a:xfrm>
            <a:off x="2743200" y="4572357"/>
            <a:ext cx="1371600" cy="914400"/>
          </a:xfrm>
          <a:prstGeom prst="rect">
            <a:avLst/>
          </a:prstGeom>
          <a:ln w="3175">
            <a:solidFill>
              <a:schemeClr val="bg1"/>
            </a:solidFill>
          </a:ln>
          <a:effectLst/>
        </p:spPr>
      </p:pic>
      <p:pic>
        <p:nvPicPr>
          <p:cNvPr id="32" name="Picture 31"/>
          <p:cNvPicPr>
            <a:picLocks noChangeAspect="1"/>
          </p:cNvPicPr>
          <p:nvPr/>
        </p:nvPicPr>
        <p:blipFill>
          <a:blip r:embed="rId7" cstate="print">
            <a:extLst>
              <a:ext uri="{28A0092B-C50C-407E-A947-70E740481C1C}">
                <a14:useLocalDpi xmlns:a14="http://schemas.microsoft.com/office/drawing/2010/main" val="0"/>
              </a:ext>
            </a:extLst>
          </a:blip>
          <a:srcRect/>
          <a:stretch/>
        </p:blipFill>
        <p:spPr>
          <a:xfrm>
            <a:off x="4114800" y="4571999"/>
            <a:ext cx="1371600" cy="914400"/>
          </a:xfrm>
          <a:prstGeom prst="rect">
            <a:avLst/>
          </a:prstGeom>
          <a:ln w="3175">
            <a:solidFill>
              <a:schemeClr val="bg1"/>
            </a:solidFill>
          </a:ln>
          <a:effectLst/>
        </p:spPr>
      </p:pic>
      <p:pic>
        <p:nvPicPr>
          <p:cNvPr id="33" name="Picture 32"/>
          <p:cNvPicPr>
            <a:picLocks noChangeAspect="1"/>
          </p:cNvPicPr>
          <p:nvPr/>
        </p:nvPicPr>
        <p:blipFill>
          <a:blip r:embed="rId8" cstate="print">
            <a:extLst>
              <a:ext uri="{28A0092B-C50C-407E-A947-70E740481C1C}">
                <a14:useLocalDpi xmlns:a14="http://schemas.microsoft.com/office/drawing/2010/main" val="0"/>
              </a:ext>
            </a:extLst>
          </a:blip>
          <a:srcRect/>
          <a:stretch/>
        </p:blipFill>
        <p:spPr>
          <a:xfrm>
            <a:off x="6858000" y="4571999"/>
            <a:ext cx="1371600" cy="914400"/>
          </a:xfrm>
          <a:prstGeom prst="rect">
            <a:avLst/>
          </a:prstGeom>
          <a:ln w="3175">
            <a:solidFill>
              <a:schemeClr val="bg1"/>
            </a:solidFill>
          </a:ln>
          <a:effectLst/>
        </p:spPr>
      </p:pic>
      <p:pic>
        <p:nvPicPr>
          <p:cNvPr id="22" name="Picture 21">
            <a:extLst>
              <a:ext uri="{FF2B5EF4-FFF2-40B4-BE49-F238E27FC236}">
                <a16:creationId xmlns:a16="http://schemas.microsoft.com/office/drawing/2014/main" id="{AA9F9120-BF5A-44B5-99C0-9EB58F51F5B3}"/>
              </a:ext>
            </a:extLst>
          </p:cNvPr>
          <p:cNvPicPr>
            <a:picLocks noChangeAspect="1"/>
          </p:cNvPicPr>
          <p:nvPr/>
        </p:nvPicPr>
        <p:blipFill>
          <a:blip r:embed="rId9" cstate="print">
            <a:extLst>
              <a:ext uri="{28A0092B-C50C-407E-A947-70E740481C1C}">
                <a14:useLocalDpi xmlns:a14="http://schemas.microsoft.com/office/drawing/2010/main" val="0"/>
              </a:ext>
            </a:extLst>
          </a:blip>
          <a:srcRect/>
          <a:stretch/>
        </p:blipFill>
        <p:spPr>
          <a:xfrm>
            <a:off x="265946" y="9169963"/>
            <a:ext cx="914400" cy="605882"/>
          </a:xfrm>
          <a:prstGeom prst="rect">
            <a:avLst/>
          </a:prstGeom>
        </p:spPr>
      </p:pic>
      <p:pic>
        <p:nvPicPr>
          <p:cNvPr id="28" name="Picture 27">
            <a:extLst>
              <a:ext uri="{FF2B5EF4-FFF2-40B4-BE49-F238E27FC236}">
                <a16:creationId xmlns:a16="http://schemas.microsoft.com/office/drawing/2014/main" id="{F2CBF64D-38C4-4E5E-B357-2604CDB31524}"/>
              </a:ext>
            </a:extLst>
          </p:cNvPr>
          <p:cNvPicPr>
            <a:picLocks noChangeAspect="1"/>
          </p:cNvPicPr>
          <p:nvPr/>
        </p:nvPicPr>
        <p:blipFill>
          <a:blip r:embed="rId10">
            <a:extLst>
              <a:ext uri="{28A0092B-C50C-407E-A947-70E740481C1C}">
                <a14:useLocalDpi xmlns:a14="http://schemas.microsoft.com/office/drawing/2010/main" val="0"/>
              </a:ext>
            </a:extLst>
          </a:blip>
          <a:srcRect/>
          <a:stretch/>
        </p:blipFill>
        <p:spPr>
          <a:xfrm>
            <a:off x="7049254" y="9158317"/>
            <a:ext cx="914400" cy="629174"/>
          </a:xfrm>
          <a:prstGeom prst="rect">
            <a:avLst/>
          </a:prstGeom>
        </p:spPr>
      </p:pic>
      <p:sp>
        <p:nvSpPr>
          <p:cNvPr id="30" name="Rectangle 29">
            <a:extLst>
              <a:ext uri="{FF2B5EF4-FFF2-40B4-BE49-F238E27FC236}">
                <a16:creationId xmlns:a16="http://schemas.microsoft.com/office/drawing/2014/main" id="{16885095-F7B9-4F09-95C7-F2FA6CE6E650}"/>
              </a:ext>
            </a:extLst>
          </p:cNvPr>
          <p:cNvSpPr/>
          <p:nvPr/>
        </p:nvSpPr>
        <p:spPr>
          <a:xfrm>
            <a:off x="2279204" y="9149739"/>
            <a:ext cx="3671191" cy="646331"/>
          </a:xfrm>
          <a:prstGeom prst="rect">
            <a:avLst/>
          </a:prstGeom>
        </p:spPr>
        <p:txBody>
          <a:bodyPr wrap="square">
            <a:spAutoFit/>
          </a:bodyPr>
          <a:lstStyle/>
          <a:p>
            <a:pPr algn="ctr"/>
            <a:r>
              <a:rPr lang="en-US" sz="1400" dirty="0">
                <a:solidFill>
                  <a:srgbClr val="000000"/>
                </a:solidFill>
                <a:latin typeface="Century Gothic" panose="020B0502020202020204" pitchFamily="34" charset="0"/>
              </a:rPr>
              <a:t>Sue Hensch</a:t>
            </a:r>
          </a:p>
          <a:p>
            <a:pPr algn="ctr"/>
            <a:r>
              <a:rPr lang="en-US" sz="1100" dirty="0">
                <a:solidFill>
                  <a:srgbClr val="000000"/>
                </a:solidFill>
                <a:latin typeface="Century Gothic" panose="020B0502020202020204" pitchFamily="34" charset="0"/>
              </a:rPr>
              <a:t>843-324-6939</a:t>
            </a:r>
          </a:p>
          <a:p>
            <a:pPr algn="ctr"/>
            <a:r>
              <a:rPr lang="en-US" sz="1100" dirty="0">
                <a:solidFill>
                  <a:srgbClr val="000000"/>
                </a:solidFill>
                <a:latin typeface="Century Gothic" panose="020B0502020202020204" pitchFamily="34" charset="0"/>
                <a:hlinkClick r:id="rId11"/>
              </a:rPr>
              <a:t>sue@suehensch.com</a:t>
            </a:r>
            <a:r>
              <a:rPr lang="en-US" sz="1100" dirty="0">
                <a:solidFill>
                  <a:srgbClr val="000000"/>
                </a:solidFill>
                <a:latin typeface="Century Gothic" panose="020B0502020202020204" pitchFamily="34" charset="0"/>
              </a:rPr>
              <a:t> | </a:t>
            </a:r>
            <a:r>
              <a:rPr lang="en-US" sz="1100" dirty="0">
                <a:solidFill>
                  <a:srgbClr val="000000"/>
                </a:solidFill>
                <a:latin typeface="Century Gothic" panose="020B0502020202020204" pitchFamily="34" charset="0"/>
                <a:hlinkClick r:id="rId12"/>
              </a:rPr>
              <a:t>www.suehensch.com</a:t>
            </a:r>
            <a:r>
              <a:rPr lang="en-US" sz="1100" dirty="0">
                <a:solidFill>
                  <a:srgbClr val="000000"/>
                </a:solidFill>
                <a:latin typeface="Century Gothic" panose="020B0502020202020204" pitchFamily="34" charset="0"/>
              </a:rPr>
              <a:t> </a:t>
            </a:r>
            <a:endParaRPr lang="en-US" sz="1100" b="0" i="0" dirty="0">
              <a:solidFill>
                <a:srgbClr val="000000"/>
              </a:solidFill>
              <a:effectLst/>
              <a:latin typeface="Century Gothic" panose="020B0502020202020204" pitchFamily="34" charset="0"/>
            </a:endParaRPr>
          </a:p>
        </p:txBody>
      </p:sp>
      <p:sp>
        <p:nvSpPr>
          <p:cNvPr id="34" name="Rectangle 33">
            <a:extLst>
              <a:ext uri="{FF2B5EF4-FFF2-40B4-BE49-F238E27FC236}">
                <a16:creationId xmlns:a16="http://schemas.microsoft.com/office/drawing/2014/main" id="{EF2C662C-4C72-4A7D-BDD3-B01F76454523}"/>
              </a:ext>
            </a:extLst>
          </p:cNvPr>
          <p:cNvSpPr/>
          <p:nvPr/>
        </p:nvSpPr>
        <p:spPr>
          <a:xfrm>
            <a:off x="301089" y="9858345"/>
            <a:ext cx="7627423" cy="200055"/>
          </a:xfrm>
          <a:prstGeom prst="rect">
            <a:avLst/>
          </a:prstGeom>
        </p:spPr>
        <p:txBody>
          <a:bodyPr wrap="square">
            <a:spAutoFit/>
          </a:bodyPr>
          <a:lstStyle/>
          <a:p>
            <a:pPr algn="ctr"/>
            <a:r>
              <a:rPr lang="en-US" sz="700" dirty="0">
                <a:solidFill>
                  <a:srgbClr val="000000"/>
                </a:solidFill>
                <a:latin typeface="Century Gothic" panose="020B0502020202020204" pitchFamily="34" charset="0"/>
              </a:rPr>
              <a:t>Carolina One Real Estate | 195 W Coleman Blvd | Mt Pleasant, SC 29464-3495</a:t>
            </a:r>
          </a:p>
        </p:txBody>
      </p:sp>
      <p:pic>
        <p:nvPicPr>
          <p:cNvPr id="21" name="Picture 20">
            <a:extLst>
              <a:ext uri="{FF2B5EF4-FFF2-40B4-BE49-F238E27FC236}">
                <a16:creationId xmlns:a16="http://schemas.microsoft.com/office/drawing/2014/main" id="{0477B1ED-4997-44AA-A98E-A6FCC0721A15}"/>
              </a:ext>
            </a:extLst>
          </p:cNvPr>
          <p:cNvPicPr>
            <a:picLocks noChangeAspect="1"/>
          </p:cNvPicPr>
          <p:nvPr/>
        </p:nvPicPr>
        <p:blipFill>
          <a:blip r:embed="rId13" cstate="print">
            <a:extLst>
              <a:ext uri="{28A0092B-C50C-407E-A947-70E740481C1C}">
                <a14:useLocalDpi xmlns:a14="http://schemas.microsoft.com/office/drawing/2010/main" val="0"/>
              </a:ext>
            </a:extLst>
          </a:blip>
          <a:srcRect/>
          <a:stretch/>
        </p:blipFill>
        <p:spPr>
          <a:xfrm>
            <a:off x="5486400" y="4571999"/>
            <a:ext cx="1371600" cy="914400"/>
          </a:xfrm>
          <a:prstGeom prst="rect">
            <a:avLst/>
          </a:prstGeom>
          <a:ln w="3175">
            <a:solidFill>
              <a:schemeClr val="bg1"/>
            </a:solidFill>
          </a:ln>
          <a:effectLst/>
        </p:spPr>
      </p:pic>
    </p:spTree>
    <p:extLst>
      <p:ext uri="{BB962C8B-B14F-4D97-AF65-F5344CB8AC3E}">
        <p14:creationId xmlns:p14="http://schemas.microsoft.com/office/powerpoint/2010/main" val="2703024191"/>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176</TotalTime>
  <Words>489</Words>
  <Application>Microsoft Office PowerPoint</Application>
  <PresentationFormat>Custom</PresentationFormat>
  <Paragraphs>16</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Calibri Light</vt:lpstr>
      <vt:lpstr>Century Gothic</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 Thomas Price</dc:creator>
  <cp:lastModifiedBy>A. Thomas Price</cp:lastModifiedBy>
  <cp:revision>21</cp:revision>
  <dcterms:created xsi:type="dcterms:W3CDTF">2016-01-18T21:52:04Z</dcterms:created>
  <dcterms:modified xsi:type="dcterms:W3CDTF">2020-08-06T16:58:12Z</dcterms:modified>
</cp:coreProperties>
</file>