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548" y="44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8620" y="5426379"/>
            <a:ext cx="7059930" cy="16764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388620" y="2102807"/>
            <a:ext cx="7059930" cy="290576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244082" y="5206852"/>
            <a:ext cx="2526030" cy="2329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002288" y="5206852"/>
            <a:ext cx="2526030" cy="2329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859296" y="5171910"/>
            <a:ext cx="38862" cy="67056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88620" y="2235200"/>
            <a:ext cx="699516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930" y="5140960"/>
            <a:ext cx="6736080" cy="201168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930" y="7273001"/>
            <a:ext cx="6736080" cy="1444279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82930" y="7211589"/>
            <a:ext cx="6736080" cy="6308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388620" y="2235200"/>
            <a:ext cx="3450946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3950970" y="2235200"/>
            <a:ext cx="3450946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052736"/>
            <a:ext cx="3434160" cy="11176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388620" y="3229447"/>
            <a:ext cx="3432810" cy="573999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3952320" y="3229447"/>
            <a:ext cx="3432810" cy="573999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227990"/>
            <a:ext cx="6995160" cy="16764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3950970" y="2052736"/>
            <a:ext cx="3434160" cy="11176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78503" y="3197655"/>
            <a:ext cx="3186684" cy="2329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41648" y="3197655"/>
            <a:ext cx="3186684" cy="2329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388620" y="670560"/>
            <a:ext cx="5311140" cy="838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764530" y="2346960"/>
            <a:ext cx="1686611" cy="547624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5764530" y="670560"/>
            <a:ext cx="1684020" cy="156464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4990" y="670560"/>
            <a:ext cx="1748790" cy="156464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" y="670560"/>
            <a:ext cx="5116830" cy="815848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34990" y="2346960"/>
            <a:ext cx="1748790" cy="648208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388620" y="2123441"/>
            <a:ext cx="6995160" cy="686159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922520" y="9098712"/>
            <a:ext cx="2202180" cy="56327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813560" y="9098712"/>
            <a:ext cx="3044190" cy="56327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7148989" y="9066245"/>
            <a:ext cx="518160" cy="67056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388620" y="223520"/>
            <a:ext cx="6995160" cy="178816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10" Type="http://schemas.openxmlformats.org/officeDocument/2006/relationships/image" Target="../media/image11.jpg"/><Relationship Id="rId4" Type="http://schemas.openxmlformats.org/officeDocument/2006/relationships/image" Target="../media/image5.jpg"/><Relationship Id="rId9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53694" y="2057401"/>
            <a:ext cx="3763257" cy="2780792"/>
          </a:xfrm>
        </p:spPr>
        <p:txBody>
          <a:bodyPr anchor="ctr"/>
          <a:lstStyle/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US" sz="1600" dirty="0"/>
              <a:t>The Seller is offering </a:t>
            </a:r>
            <a:r>
              <a:rPr lang="en-US" sz="1600" dirty="0" smtClean="0"/>
              <a:t>a $20,000 </a:t>
            </a:r>
            <a:r>
              <a:rPr lang="en-US" sz="1600" dirty="0"/>
              <a:t>AGENT BONUS </a:t>
            </a:r>
            <a:r>
              <a:rPr lang="en-US" sz="1600" dirty="0" smtClean="0"/>
              <a:t>to </a:t>
            </a:r>
            <a:r>
              <a:rPr lang="en-US" sz="1600" dirty="0"/>
              <a:t>Buyers’ Agent at closing </a:t>
            </a:r>
            <a:r>
              <a:rPr lang="en-US" sz="1600" dirty="0" smtClean="0"/>
              <a:t>with </a:t>
            </a:r>
            <a:r>
              <a:rPr lang="en-US" sz="1600" dirty="0"/>
              <a:t>acceptable offer </a:t>
            </a:r>
            <a:r>
              <a:rPr lang="en-US" sz="1600" dirty="0" smtClean="0"/>
              <a:t>(</a:t>
            </a:r>
            <a:r>
              <a:rPr lang="en-US" sz="1600" dirty="0"/>
              <a:t>subject to Broker approval).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US" sz="1600" dirty="0" err="1" smtClean="0"/>
              <a:t>Hor</a:t>
            </a:r>
            <a:r>
              <a:rPr lang="en-US" sz="1600" dirty="0"/>
              <a:t> </a:t>
            </a:r>
            <a:r>
              <a:rPr lang="en-US" sz="1600" dirty="0" smtClean="0"/>
              <a:t>d'oeuvres</a:t>
            </a:r>
            <a:r>
              <a:rPr lang="en-US" sz="1600" dirty="0"/>
              <a:t> </a:t>
            </a:r>
            <a:r>
              <a:rPr lang="en-US" sz="1600" dirty="0" smtClean="0"/>
              <a:t>&amp; Dessert Served by </a:t>
            </a:r>
            <a:r>
              <a:rPr lang="en-US" sz="1600" i="1" dirty="0" smtClean="0"/>
              <a:t>Wild Thyme Catering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US" sz="1600" dirty="0" smtClean="0"/>
              <a:t>Wine Sampling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US" sz="1600" dirty="0"/>
              <a:t>Acoustic Guitar performance by Local Musician, </a:t>
            </a:r>
            <a:r>
              <a:rPr lang="en-US" sz="1600" i="1" dirty="0"/>
              <a:t>Justin </a:t>
            </a:r>
            <a:r>
              <a:rPr lang="en-US" sz="1600" i="1" dirty="0" err="1" smtClean="0"/>
              <a:t>Hoke</a:t>
            </a:r>
            <a:endParaRPr lang="en-US" sz="1600" i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7772400" cy="1981200"/>
          </a:xfrm>
        </p:spPr>
        <p:txBody>
          <a:bodyPr anchor="t"/>
          <a:lstStyle/>
          <a:p>
            <a:r>
              <a:rPr lang="en-US" sz="4000" dirty="0">
                <a:solidFill>
                  <a:schemeClr val="tx2">
                    <a:lumMod val="90000"/>
                  </a:schemeClr>
                </a:solidFill>
              </a:rPr>
              <a:t>2708 Palm Blvd, Isle of Palms, SC</a:t>
            </a:r>
            <a:br>
              <a:rPr lang="en-US" sz="4000" dirty="0">
                <a:solidFill>
                  <a:schemeClr val="tx2">
                    <a:lumMod val="90000"/>
                  </a:schemeClr>
                </a:solidFill>
              </a:rPr>
            </a:br>
            <a:r>
              <a:rPr lang="en-US" sz="3200" dirty="0" smtClean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Please </a:t>
            </a:r>
            <a:r>
              <a:rPr lang="en-US" sz="32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join us for an "Evening on the Beach"</a:t>
            </a:r>
            <a:r>
              <a:rPr lang="en-US" sz="4000" dirty="0" smtClean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US" sz="4000" dirty="0" smtClean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3200" dirty="0" smtClean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August </a:t>
            </a:r>
            <a:r>
              <a:rPr lang="en-US" sz="32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14</a:t>
            </a:r>
            <a:r>
              <a:rPr lang="en-US" sz="3200" baseline="300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th</a:t>
            </a:r>
            <a:r>
              <a:rPr lang="en-US" sz="32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 from 3-8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6"/>
          <a:stretch/>
        </p:blipFill>
        <p:spPr>
          <a:xfrm>
            <a:off x="228600" y="2133601"/>
            <a:ext cx="3962400" cy="262839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 prst="relaxedInset"/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560"/>
          <a:stretch/>
        </p:blipFill>
        <p:spPr>
          <a:xfrm>
            <a:off x="256042" y="5585742"/>
            <a:ext cx="1752600" cy="112306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560"/>
          <a:stretch/>
        </p:blipFill>
        <p:spPr>
          <a:xfrm>
            <a:off x="2101095" y="5585742"/>
            <a:ext cx="1752600" cy="112306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560"/>
          <a:stretch/>
        </p:blipFill>
        <p:spPr>
          <a:xfrm>
            <a:off x="3946148" y="5585742"/>
            <a:ext cx="1752600" cy="112306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560"/>
          <a:stretch/>
        </p:blipFill>
        <p:spPr>
          <a:xfrm>
            <a:off x="5791200" y="5585742"/>
            <a:ext cx="1752600" cy="112306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560"/>
          <a:stretch/>
        </p:blipFill>
        <p:spPr>
          <a:xfrm>
            <a:off x="2101095" y="6858000"/>
            <a:ext cx="1752600" cy="112306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560"/>
          <a:stretch/>
        </p:blipFill>
        <p:spPr>
          <a:xfrm>
            <a:off x="5791200" y="6858000"/>
            <a:ext cx="1752600" cy="112306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560"/>
          <a:stretch/>
        </p:blipFill>
        <p:spPr>
          <a:xfrm>
            <a:off x="256042" y="6858000"/>
            <a:ext cx="1752600" cy="112306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559"/>
          <a:stretch/>
        </p:blipFill>
        <p:spPr>
          <a:xfrm>
            <a:off x="3946148" y="6858000"/>
            <a:ext cx="1752600" cy="112306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4" name="Rectangle 13"/>
          <p:cNvSpPr/>
          <p:nvPr/>
        </p:nvSpPr>
        <p:spPr>
          <a:xfrm>
            <a:off x="228600" y="8152656"/>
            <a:ext cx="3557064" cy="15388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u="sng" dirty="0" smtClean="0"/>
              <a:t>Listed By</a:t>
            </a:r>
          </a:p>
          <a:p>
            <a:r>
              <a:rPr lang="en-US" dirty="0" smtClean="0"/>
              <a:t>John Vance</a:t>
            </a:r>
          </a:p>
          <a:p>
            <a:r>
              <a:rPr lang="en-US" sz="1800" dirty="0" smtClean="0"/>
              <a:t>843-814-0039</a:t>
            </a:r>
          </a:p>
          <a:p>
            <a:r>
              <a:rPr lang="en-US" sz="1800" dirty="0"/>
              <a:t>jcvance29483@yahoo.com</a:t>
            </a:r>
            <a:endParaRPr lang="en-US" sz="1800" dirty="0" smtClean="0"/>
          </a:p>
          <a:p>
            <a:r>
              <a:rPr lang="en-US" sz="1800" dirty="0" smtClean="0"/>
              <a:t>Premier </a:t>
            </a:r>
            <a:r>
              <a:rPr lang="en-US" sz="1800" dirty="0" smtClean="0"/>
              <a:t>Properties of Charleston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55648" y="8152656"/>
            <a:ext cx="38862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b="1" i="1" u="sng" dirty="0" smtClean="0"/>
              <a:t>Sponsored by</a:t>
            </a:r>
            <a:endParaRPr lang="en-US" b="1" i="1" u="sng" dirty="0"/>
          </a:p>
          <a:p>
            <a:pPr algn="r"/>
            <a:r>
              <a:rPr lang="en-US" dirty="0"/>
              <a:t>Haynes Johnson &amp; Kris </a:t>
            </a:r>
            <a:r>
              <a:rPr lang="en-US" dirty="0" smtClean="0"/>
              <a:t>Olson</a:t>
            </a:r>
          </a:p>
          <a:p>
            <a:pPr algn="r"/>
            <a:r>
              <a:rPr lang="en-US" sz="1800" dirty="0" smtClean="0"/>
              <a:t>843-216-3611</a:t>
            </a:r>
          </a:p>
          <a:p>
            <a:pPr algn="r"/>
            <a:r>
              <a:rPr lang="en-US" sz="1800" dirty="0" smtClean="0"/>
              <a:t>kolson@peopleshomeequity.com</a:t>
            </a:r>
          </a:p>
          <a:p>
            <a:pPr algn="r"/>
            <a:r>
              <a:rPr lang="en-US" sz="1800" dirty="0" smtClean="0"/>
              <a:t>People’s Home Equity, Inc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</a:rPr>
              <a:t>NMLS 166463, 63371, 1193498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14400" y="4829145"/>
            <a:ext cx="5638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MLS# 1312185    $2,399,900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7818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30</TotalTime>
  <Words>69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Paper</vt:lpstr>
      <vt:lpstr>2708 Palm Blvd, Isle of Palms, SC Please join us for an "Evening on the Beach" August 14th from 3-8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Join Us For Open House 2708 Palm Blvd, Isle of Palms, SC August 14th from 3-8</dc:title>
  <dc:creator>CVH360</dc:creator>
  <cp:lastModifiedBy>atp1313@gmail.com</cp:lastModifiedBy>
  <cp:revision>6</cp:revision>
  <dcterms:created xsi:type="dcterms:W3CDTF">2006-08-16T00:00:00Z</dcterms:created>
  <dcterms:modified xsi:type="dcterms:W3CDTF">2014-07-29T11:53:45Z</dcterms:modified>
</cp:coreProperties>
</file>