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246" y="14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450181"/>
          </a:xfrm>
        </p:spPr>
        <p:txBody>
          <a:bodyPr>
            <a:noAutofit/>
          </a:bodyPr>
          <a:lstStyle/>
          <a:p>
            <a: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REDUCED TO SELL! BRING ALL OFFERS!</a:t>
            </a:r>
          </a:p>
        </p:txBody>
      </p:sp>
      <p:sp>
        <p:nvSpPr>
          <p:cNvPr id="3" name="Subtitle 2"/>
          <p:cNvSpPr>
            <a:spLocks noGrp="1"/>
          </p:cNvSpPr>
          <p:nvPr>
            <p:ph type="subTitle" idx="1"/>
          </p:nvPr>
        </p:nvSpPr>
        <p:spPr>
          <a:xfrm>
            <a:off x="114348" y="5240952"/>
            <a:ext cx="7551133" cy="2589028"/>
          </a:xfrm>
        </p:spPr>
        <p:txBody>
          <a:bodyPr anchor="ctr">
            <a:noAutofit/>
          </a:bodyPr>
          <a:lstStyle/>
          <a:p>
            <a:r>
              <a:rPr lang="en-US" sz="1300" dirty="0">
                <a:solidFill>
                  <a:schemeClr val="bg1"/>
                </a:solidFill>
                <a:latin typeface="Goudy Old Style" panose="02020502050305020303" pitchFamily="18" charset="0"/>
              </a:rPr>
              <a:t>PRICE REDUCED * APPRAISAL IN HAND FOR $950,000 * IMMACULATE CUSTOM-BUILT HOME WITH PRIVACY AND VIEWS OF THE POND, MARSH AND WANDO RIVER * </a:t>
            </a:r>
          </a:p>
          <a:p>
            <a:endParaRPr lang="en-US" sz="1300" dirty="0">
              <a:solidFill>
                <a:schemeClr val="bg1"/>
              </a:solidFill>
              <a:latin typeface="Goudy Old Style" panose="02020502050305020303" pitchFamily="18" charset="0"/>
            </a:endParaRPr>
          </a:p>
          <a:p>
            <a:r>
              <a:rPr lang="en-US" sz="1300" dirty="0">
                <a:solidFill>
                  <a:schemeClr val="bg1"/>
                </a:solidFill>
                <a:latin typeface="Goudy Old Style" panose="02020502050305020303" pitchFamily="18" charset="0"/>
              </a:rPr>
              <a:t>This upgraded home is located in the desirable gated community of Dunes West and offers gorgeous wetland, marsh and pond views from the 1st story, and breathtaking views of the Wando River from the 2nd story. With no neighbors on one side and a </a:t>
            </a:r>
            <a:r>
              <a:rPr lang="en-US" sz="1300" dirty="0" err="1">
                <a:solidFill>
                  <a:schemeClr val="bg1"/>
                </a:solidFill>
                <a:latin typeface="Goudy Old Style" panose="02020502050305020303" pitchFamily="18" charset="0"/>
              </a:rPr>
              <a:t>marshfront</a:t>
            </a:r>
            <a:r>
              <a:rPr lang="en-US" sz="1300" dirty="0">
                <a:solidFill>
                  <a:schemeClr val="bg1"/>
                </a:solidFill>
                <a:latin typeface="Goudy Old Style" panose="02020502050305020303" pitchFamily="18" charset="0"/>
              </a:rPr>
              <a:t> lot this home offers privacy and connection with natural surroundings.</a:t>
            </a:r>
          </a:p>
          <a:p>
            <a:endParaRPr lang="en-US" sz="1300" dirty="0">
              <a:solidFill>
                <a:schemeClr val="bg1"/>
              </a:solidFill>
              <a:latin typeface="Goudy Old Style" panose="02020502050305020303" pitchFamily="18" charset="0"/>
            </a:endParaRPr>
          </a:p>
          <a:p>
            <a:r>
              <a:rPr lang="en-US" sz="1300" dirty="0">
                <a:solidFill>
                  <a:schemeClr val="bg1"/>
                </a:solidFill>
                <a:latin typeface="Goudy Old Style" panose="02020502050305020303" pitchFamily="18" charset="0"/>
              </a:rPr>
              <a:t>Notable features of this home include: 2 tankless water heaters, seven-inch baseboards throughout, a 2,550 sq. feet 3-car garage that can actually accommodate 4 total cars as well as a system wired for network, cable, telephone &amp; audio. Dunes West amenities include community pool, play park, boat ramp, boat storage, club and golf memberships available, + more! Book your showing today!</a:t>
            </a:r>
          </a:p>
        </p:txBody>
      </p:sp>
      <p:sp>
        <p:nvSpPr>
          <p:cNvPr id="17" name="Rectangle 16"/>
          <p:cNvSpPr/>
          <p:nvPr/>
        </p:nvSpPr>
        <p:spPr>
          <a:xfrm>
            <a:off x="0" y="9075003"/>
            <a:ext cx="7772400" cy="830997"/>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Brian Beatty</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Mobile - (843) 345-1273 | Office - (843) 416-2000</a:t>
            </a:r>
          </a:p>
          <a:p>
            <a:pPr algn="ctr"/>
            <a:r>
              <a:rPr lang="en-US" sz="1200" dirty="0">
                <a:solidFill>
                  <a:schemeClr val="tx2">
                    <a:lumMod val="10000"/>
                  </a:schemeClr>
                </a:solidFill>
                <a:latin typeface="Baskerville Old Face" panose="02020602080505020303" pitchFamily="18" charset="0"/>
              </a:rPr>
              <a:t>lowcountryhomesales@gmail.com</a:t>
            </a:r>
          </a:p>
          <a:p>
            <a:pPr algn="ctr"/>
            <a:r>
              <a:rPr lang="en-US" sz="1200" dirty="0">
                <a:solidFill>
                  <a:schemeClr val="tx2">
                    <a:lumMod val="10000"/>
                  </a:schemeClr>
                </a:solidFill>
                <a:latin typeface="Baskerville Old Face" panose="02020602080505020303" pitchFamily="18" charset="0"/>
              </a:rPr>
              <a:t>www.listingsincharleston.com</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560807" y="9083108"/>
            <a:ext cx="822892"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07242" y="9191625"/>
            <a:ext cx="785812" cy="7143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827568"/>
            <a:ext cx="7762239" cy="215444"/>
          </a:xfrm>
          <a:prstGeom prst="rect">
            <a:avLst/>
          </a:prstGeom>
        </p:spPr>
        <p:txBody>
          <a:bodyPr wrap="square">
            <a:spAutoFit/>
          </a:bodyPr>
          <a:lstStyle/>
          <a:p>
            <a:pPr algn="ctr"/>
            <a:r>
              <a:rPr lang="en-US" sz="800" dirty="0">
                <a:solidFill>
                  <a:schemeClr val="tx2">
                    <a:lumMod val="10000"/>
                  </a:schemeClr>
                </a:solidFill>
                <a:latin typeface="Baskerville Old Face" panose="02020602080505020303" pitchFamily="18" charset="0"/>
              </a:rPr>
              <a:t>Keller Williams Realty Charleston | 496 </a:t>
            </a:r>
            <a:r>
              <a:rPr lang="en-US" sz="800" dirty="0" err="1">
                <a:solidFill>
                  <a:schemeClr val="tx2">
                    <a:lumMod val="10000"/>
                  </a:schemeClr>
                </a:solidFill>
                <a:latin typeface="Baskerville Old Face" panose="02020602080505020303" pitchFamily="18" charset="0"/>
              </a:rPr>
              <a:t>Bramson</a:t>
            </a:r>
            <a:r>
              <a:rPr lang="en-US" sz="800" dirty="0">
                <a:solidFill>
                  <a:schemeClr val="tx2">
                    <a:lumMod val="10000"/>
                  </a:schemeClr>
                </a:solidFill>
                <a:latin typeface="Baskerville Old Face" panose="02020602080505020303" pitchFamily="18"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657374" y="7964027"/>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200400" y="796402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657374" y="4192507"/>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4348" y="4192507"/>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4743426" y="4192507"/>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200400" y="4192507"/>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286453" y="4192507"/>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4348" y="796402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4" cstate="print">
            <a:extLst>
              <a:ext uri="{28A0092B-C50C-407E-A947-70E740481C1C}">
                <a14:useLocalDpi xmlns:a14="http://schemas.microsoft.com/office/drawing/2010/main" val="0"/>
              </a:ext>
            </a:extLst>
          </a:blip>
          <a:srcRect/>
          <a:stretch/>
        </p:blipFill>
        <p:spPr>
          <a:xfrm>
            <a:off x="4743426" y="7964027"/>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258243"/>
            <a:ext cx="7772400" cy="800219"/>
          </a:xfrm>
          <a:prstGeom prst="rect">
            <a:avLst/>
          </a:prstGeom>
          <a:noFill/>
        </p:spPr>
        <p:txBody>
          <a:bodyPr wrap="square" anchor="b">
            <a:spAutoFit/>
          </a:bodyPr>
          <a:lstStyle/>
          <a:p>
            <a:pPr algn="ctr"/>
            <a:r>
              <a:rPr lang="en-US" sz="2800" b="1" dirty="0">
                <a:solidFill>
                  <a:schemeClr val="bg1"/>
                </a:solidFill>
                <a:latin typeface="Goudy Old Style" panose="02020502050305020303" pitchFamily="18" charset="0"/>
              </a:rPr>
              <a:t>2721 Fountainhead Way </a:t>
            </a:r>
          </a:p>
          <a:p>
            <a:pPr algn="ctr"/>
            <a:r>
              <a:rPr lang="en-US" sz="1800" dirty="0">
                <a:solidFill>
                  <a:schemeClr val="bg1"/>
                </a:solidFill>
                <a:latin typeface="Goudy Old Style" panose="02020502050305020303" pitchFamily="18" charset="0"/>
              </a:rPr>
              <a:t>Dunes West | Mount Pleasant, SC 29466 | MLS# 19001788 | $850,000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116802" y="685799"/>
            <a:ext cx="3657600" cy="2438399"/>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07882" y="685799"/>
            <a:ext cx="3657600" cy="2438399"/>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6286453" y="7964027"/>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205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REDUCED TO SELL! BRING ALL OFFERS!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38</cp:revision>
  <dcterms:created xsi:type="dcterms:W3CDTF">2006-08-16T00:00:00Z</dcterms:created>
  <dcterms:modified xsi:type="dcterms:W3CDTF">2019-09-17T01:02:38Z</dcterms:modified>
</cp:coreProperties>
</file>