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34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34478" y="533400"/>
            <a:ext cx="7160643" cy="4712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6" y="50039"/>
            <a:ext cx="8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latin typeface="Adobe Handwriting Frank" panose="03080402040302070206" pitchFamily="66" charset="0"/>
              </a:rPr>
              <a:t>Coming Soon In Planters Pointe, Mount Pleasant!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728841"/>
            <a:ext cx="8229600" cy="2155793"/>
          </a:xfrm>
        </p:spPr>
        <p:txBody>
          <a:bodyPr anchor="ctr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Stunning Updated Home with Shiplap &amp; Gold Accents in Sought-After Planters Pointe! Welcome to this beautifully updated 3-bedroom, 2.5-bath home located in the highly desirable Planters Pointe subdivision of Mount Pleasant, SC. With exceptional curb appeal and thoughtfully designed interiors, this home offers a perfect blend of style, comfort, and function. Step inside to soaring ceilings, rich flooring, gold-accented custom light fixtures, and abundant natural light. Tasteful shiplap walls in key living areas add warmth and coastal character throughout the home. To your right, a formal dining room features elegant wainscoting, —creating a stylish space for entertaining, with convenient back access to the kitchen. At the heart of the home is a chef-inspired kitchen featuring crisp white cabinetry, a deep single-bowl sink with an updated gold-tone faucet, stainless steel appliances, and a charming eat-in area. The kitchen opens seamlessly to a cozy family room centered around a welcoming fireplace, flanked by shiplap accents for a clean, modern touch. Just off the family room is a serene three-season sunroom - your perfect second living space for relaxing or entertaining - while enjoying views of the fully fenced backyard. Upstairs, the primary suite is a true retreat with a spa-like ensuite bath that includes a soaking tub, separate shower, dual-sink vanity, striking gold accented light fixture, and a generous walk-in closet. Two additional well-sized bedrooms and a full bath complete the upper level. Enjoy outdoor living in the private, fenced backyard featuring a spacious deck ideal for grilling, gathering, or simply soaking in the Lowcountry charm. To make your move seamless, all appliances convey - including the kitchen refrigerator, washer, and dryer. Planters Pointe offers resort-style amenities including a clubhouse, swimming pool, playground, pickleball and tennis courts, basketball court, and scenic walking/jogging trails. Conveniently located near top-rated Mount Pleasant schools, shopping, dining, medical facilities, and just a short drive to the beaches and Charleston International Airport. Don't miss this incredible opportunity to own a move-in ready home full of charm and designer details in one of Mount Pleasant's premier communities!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3926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Avenir Next LT Pro Light" panose="020B03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843-297-5590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42956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800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Dodds</a:t>
            </a:r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843-670-2835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840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>
              <a:latin typeface="Avenir Next LT Pro Light" panose="020B03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3480" y="7885137"/>
            <a:ext cx="1450492" cy="966995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7852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6" y="5240170"/>
            <a:ext cx="8240091" cy="59517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2727 4 Winds Place</a:t>
            </a:r>
            <a:b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Planters Pointe · Mount Pleasant, SC 29466 · MLS# 25016134 · $675,000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89FEEA-9BDF-1991-5FED-149FA3E1B47F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6652" y="7884634"/>
            <a:ext cx="1452001" cy="96800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467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Frank</vt:lpstr>
      <vt:lpstr>Arial</vt:lpstr>
      <vt:lpstr>Avenir Next LT Pro Light</vt:lpstr>
      <vt:lpstr>Calibri</vt:lpstr>
      <vt:lpstr>Office Theme</vt:lpstr>
      <vt:lpstr>2727 4 Winds Place Planters Pointe · Mount Pleasant, SC 29466 · MLS# 25016134 · $675,000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117</cp:revision>
  <dcterms:created xsi:type="dcterms:W3CDTF">2006-08-16T00:00:00Z</dcterms:created>
  <dcterms:modified xsi:type="dcterms:W3CDTF">2025-06-12T15:04:01Z</dcterms:modified>
</cp:coreProperties>
</file>