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2934" y="84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jpeg"/><Relationship Id="rId7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agentownedrealty.com/" TargetMode="External"/><Relationship Id="rId5" Type="http://schemas.openxmlformats.org/officeDocument/2006/relationships/hyperlink" Target="mailto:jill@agentowned.com" TargetMode="External"/><Relationship Id="rId10" Type="http://schemas.openxmlformats.org/officeDocument/2006/relationships/image" Target="../media/image7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6" b="646"/>
          <a:stretch/>
        </p:blipFill>
        <p:spPr bwMode="auto">
          <a:xfrm>
            <a:off x="534478" y="533400"/>
            <a:ext cx="7160643" cy="471208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-5246" y="50039"/>
            <a:ext cx="82400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n w="3175">
                  <a:noFill/>
                </a:ln>
                <a:latin typeface="Adobe Handwriting Frank" panose="03080402040302070206" pitchFamily="66" charset="0"/>
              </a:rPr>
              <a:t>Coming Soon In Planters Pointe, Mount Pleasant!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5728841"/>
            <a:ext cx="8229600" cy="2155793"/>
          </a:xfrm>
        </p:spPr>
        <p:txBody>
          <a:bodyPr anchor="ctr">
            <a:noAutofit/>
          </a:bodyPr>
          <a:lstStyle/>
          <a:p>
            <a:r>
              <a:rPr lang="en-US" sz="900" dirty="0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Stunning Updated Home with Shiplap &amp; Gold Accents in Sought-After Planters Pointe! Welcome to this beautifully updated 3-bedroom, 2.5-bath home located in the highly desirable Planters Pointe subdivision of Mount Pleasant, SC. With exceptional curb appeal and thoughtfully designed interiors, this home offers a perfect blend of style, comfort, and function. Step inside to soaring ceilings, rich flooring, gold-accented custom light fixtures, and abundant natural light. Tasteful shiplap walls in key living areas add warmth and coastal character throughout the home. To your right, a formal dining room features elegant wainscoting, —creating a stylish space for entertaining, with convenient back access to the kitchen. At the heart of the home is a chef-inspired kitchen featuring crisp white cabinetry, a deep single-bowl sink with an updated gold-tone faucet, stainless steel appliances, and a charming eat-in area. The kitchen opens seamlessly to a cozy family room centered around a welcoming fireplace, flanked by shiplap accents for a clean, modern touch. Just off the family room is a serene three-season sunroom - your perfect second living space for relaxing or entertaining - while enjoying views of the fully fenced backyard. Upstairs, the primary suite is a true retreat with a spa-like ensuite bath that includes a soaking tub, separate shower, dual-sink vanity, striking gold accented light fixture, and a generous walk-in closet. Two additional well-sized bedrooms and a full bath complete the upper level. Enjoy outdoor living in the private, fenced backyard featuring a spacious deck ideal for grilling, gathering, or simply soaking in the Lowcountry charm. To make your move seamless, all appliances convey - including the kitchen refrigerator, washer, and dryer. Planters Pointe offers resort-style amenities including a clubhouse, swimming pool, playground, pickleball and tennis courts, basketball court, and scenic walking/jogging trails. Conveniently located near top-rated Mount Pleasant schools, shopping, dining, medical facilities, and just a short drive to the beaches and Charleston International Airport. Don't miss this incredible opportunity to own a move-in ready home full of charm and designer details in one of Mount Pleasant's premier communities!</a:t>
            </a:r>
          </a:p>
        </p:txBody>
      </p:sp>
      <p:pic>
        <p:nvPicPr>
          <p:cNvPr id="17" name="Picture 5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7884634"/>
            <a:ext cx="1453896" cy="969264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5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693926" y="7884634"/>
            <a:ext cx="1453896" cy="969264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5304790" y="8915401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Jill </a:t>
            </a:r>
            <a:r>
              <a:rPr lang="en-US" sz="1600" b="1" dirty="0" err="1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Marcacci</a:t>
            </a:r>
            <a:endParaRPr lang="en-US" sz="1600" b="1" dirty="0">
              <a:latin typeface="Avenir Next LT Pro Light" panose="020B03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400" dirty="0">
                <a:latin typeface="Avenir Next LT Pro Light" panose="020B0304020202020204" pitchFamily="34" charset="0"/>
              </a:rPr>
              <a:t>843-297-5590</a:t>
            </a:r>
            <a:b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</a:br>
            <a: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  <a:hlinkClick r:id="rId5"/>
              </a:rPr>
              <a:t>jill@agentowned.com</a:t>
            </a:r>
            <a: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 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28600" y="9842956"/>
            <a:ext cx="77724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AgentOwned Realty Co. Preferred Group, Inc. | 824 Johnnie </a:t>
            </a:r>
            <a:r>
              <a:rPr lang="en-US" sz="800" dirty="0" err="1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Dodds</a:t>
            </a:r>
            <a:r>
              <a:rPr lang="en-US" sz="8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Blvd | Mt Pleasant, SC 29464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85816" y="8915401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Stan Huff</a:t>
            </a:r>
          </a:p>
          <a:p>
            <a:pPr algn="ctr"/>
            <a:r>
              <a:rPr lang="en-US" sz="1400" dirty="0">
                <a:latin typeface="Avenir Next LT Pro Light" panose="020B0304020202020204" pitchFamily="34" charset="0"/>
              </a:rPr>
              <a:t>843-670-2835</a:t>
            </a:r>
            <a:b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</a:br>
            <a: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  <a:hlinkClick r:id="rId5"/>
              </a:rPr>
              <a:t>stan.huff@agentowned.com</a:t>
            </a:r>
            <a: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220164" y="9598645"/>
            <a:ext cx="184056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latin typeface="Avenir Next LT Pro Light" panose="020B0304020202020204" pitchFamily="34" charset="0"/>
                <a:cs typeface="Microsoft Sans Serif" panose="020B0604020202020204" pitchFamily="34" charset="0"/>
                <a:hlinkClick r:id="rId6"/>
              </a:rPr>
              <a:t>www.agentownedrealty.com</a:t>
            </a:r>
            <a:endParaRPr lang="en-US" sz="1000" dirty="0">
              <a:latin typeface="Avenir Next LT Pro Light" panose="020B0304020202020204" pitchFamily="34" charset="0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06384" y="9037569"/>
            <a:ext cx="1021651" cy="536147"/>
          </a:xfrm>
          <a:prstGeom prst="rect">
            <a:avLst/>
          </a:prstGeom>
        </p:spPr>
      </p:pic>
      <p:pic>
        <p:nvPicPr>
          <p:cNvPr id="24" name="Picture 5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083480" y="7885137"/>
            <a:ext cx="1450492" cy="966994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7" name="Picture 5"/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87852" y="7884634"/>
            <a:ext cx="1453896" cy="969264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64B5DC0B-1849-5E0C-0CD2-56815B18DE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5246" y="5240170"/>
            <a:ext cx="8240091" cy="595174"/>
          </a:xfrm>
        </p:spPr>
        <p:txBody>
          <a:bodyPr anchor="ctr">
            <a:noAutofit/>
          </a:bodyPr>
          <a:lstStyle/>
          <a:p>
            <a:r>
              <a:rPr lang="en-US" sz="1800" b="1" dirty="0">
                <a:ln w="3175">
                  <a:noFill/>
                </a:ln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2727 4 Winds Place</a:t>
            </a:r>
            <a:br>
              <a:rPr lang="en-US" sz="1800" b="1" dirty="0">
                <a:ln w="3175">
                  <a:noFill/>
                </a:ln>
                <a:latin typeface="Avenir Next LT Pro Light" panose="020B0304020202020204" pitchFamily="34" charset="0"/>
                <a:cs typeface="Microsoft Sans Serif" panose="020B0604020202020204" pitchFamily="34" charset="0"/>
              </a:rPr>
            </a:br>
            <a:r>
              <a:rPr lang="en-US" sz="1400" b="1" dirty="0">
                <a:ln w="3175">
                  <a:noFill/>
                </a:ln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Planters Pointe · Mount Pleasant, SC 29466 · MLS# 25016134 · $675,000</a:t>
            </a:r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A689FEEA-9BDF-1991-5FED-149FA3E1B47F}"/>
              </a:ext>
            </a:extLst>
          </p:cNvPr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776652" y="7884634"/>
            <a:ext cx="1452000" cy="968000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565</TotalTime>
  <Words>467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Handwriting Frank</vt:lpstr>
      <vt:lpstr>Arial</vt:lpstr>
      <vt:lpstr>Avenir Next LT Pro Light</vt:lpstr>
      <vt:lpstr>Calibri</vt:lpstr>
      <vt:lpstr>Office Theme</vt:lpstr>
      <vt:lpstr>2727 4 Winds Place Planters Pointe · Mount Pleasant, SC 29466 · MLS# 25016134 · $675,000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119</cp:revision>
  <dcterms:created xsi:type="dcterms:W3CDTF">2006-08-16T00:00:00Z</dcterms:created>
  <dcterms:modified xsi:type="dcterms:W3CDTF">2025-06-12T15:44:04Z</dcterms:modified>
</cp:coreProperties>
</file>