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weetlock63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9"/>
          <a:stretch>
            <a:fillRect/>
          </a:stretch>
        </p:blipFill>
        <p:spPr bwMode="auto">
          <a:xfrm>
            <a:off x="0" y="0"/>
            <a:ext cx="8229600" cy="5547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5505573"/>
            <a:ext cx="8229600" cy="104762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nb-NO" sz="3200" dirty="0">
                <a:solidFill>
                  <a:schemeClr val="bg2">
                    <a:lumMod val="50000"/>
                  </a:schemeClr>
                </a:solidFill>
                <a:latin typeface="Avenir Next LT Pro" panose="020B0504020202020204" pitchFamily="34" charset="0"/>
              </a:rPr>
              <a:t>2728 Bonds Avenue</a:t>
            </a:r>
          </a:p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Avenir Next LT Pro" panose="020B0504020202020204" pitchFamily="34" charset="0"/>
              </a:rPr>
              <a:t>North Charleston, SC 29405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553200"/>
            <a:ext cx="8229600" cy="3033163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Avenir Next LT Pro" panose="020B0504020202020204" pitchFamily="34" charset="0"/>
                <a:cs typeface="Times New Roman" panose="02020603050405020304" pitchFamily="18" charset="0"/>
              </a:rPr>
              <a:t>Opportunity Zone (Tax Advantage)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Avenir Next LT Pro" panose="020B0504020202020204" pitchFamily="34" charset="0"/>
                <a:cs typeface="Times New Roman" panose="02020603050405020304" pitchFamily="18" charset="0"/>
              </a:rPr>
              <a:t>Multiple Family Usage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Avenir Next LT Pro" panose="020B0504020202020204" pitchFamily="34" charset="0"/>
                <a:cs typeface="Times New Roman" panose="02020603050405020304" pitchFamily="18" charset="0"/>
              </a:rPr>
              <a:t>Great For 1031 Exchange 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Avenir Next LT Pro" panose="020B0504020202020204" pitchFamily="34" charset="0"/>
                <a:cs typeface="Times New Roman" panose="02020603050405020304" pitchFamily="18" charset="0"/>
              </a:rPr>
              <a:t>Rare Find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Avenir Next LT Pro" panose="020B0504020202020204" pitchFamily="34" charset="0"/>
                <a:cs typeface="Times New Roman" panose="02020603050405020304" pitchFamily="18" charset="0"/>
              </a:rPr>
              <a:t>.85 Acres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Avenir Next LT Pro" panose="020B0504020202020204" pitchFamily="34" charset="0"/>
                <a:cs typeface="Times New Roman" panose="02020603050405020304" pitchFamily="18" charset="0"/>
              </a:rPr>
              <a:t>$300,000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8458199" y="2327324"/>
            <a:ext cx="3787517" cy="461665"/>
          </a:xfrm>
          <a:prstGeom prst="rect">
            <a:avLst/>
          </a:prstGeom>
          <a:solidFill>
            <a:srgbClr val="F2F2F2">
              <a:alpha val="50196"/>
            </a:srgbClr>
          </a:solidFill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ln w="3175">
                  <a:noFill/>
                </a:ln>
                <a:latin typeface="Tekton Pro Ext" panose="020F0605020208020904" pitchFamily="34" charset="0"/>
                <a:cs typeface="Times New Roman" panose="02020603050405020304" pitchFamily="18" charset="0"/>
              </a:rPr>
              <a:t>4 Shovel Ready Lots</a:t>
            </a:r>
            <a:endParaRPr lang="en-US" sz="1600" b="1" dirty="0">
              <a:ln w="3175">
                <a:noFill/>
              </a:ln>
              <a:latin typeface="Tekton Pro Ext" panose="020F06050202080209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61357" y="9699171"/>
            <a:ext cx="6106886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Rodney Lockwood | </a:t>
            </a:r>
            <a:r>
              <a:rPr lang="en-US" sz="1400" b="1" i="0" dirty="0">
                <a:solidFill>
                  <a:schemeClr val="tx1"/>
                </a:solidFill>
                <a:effectLst/>
                <a:latin typeface="Avenir Next LT Pro" panose="020B05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sweetlock63@gmail.com</a:t>
            </a:r>
            <a:r>
              <a:rPr lang="en-US" sz="1400" b="1" i="0" dirty="0">
                <a:solidFill>
                  <a:schemeClr val="tx1"/>
                </a:solidFill>
                <a:effectLst/>
                <a:latin typeface="Avenir Next LT Pro" panose="020B0504020202020204" pitchFamily="34" charset="0"/>
              </a:rPr>
              <a:t> | (843) 860-7325</a:t>
            </a:r>
            <a:endParaRPr lang="en-US" sz="1400" b="1" dirty="0">
              <a:solidFill>
                <a:schemeClr val="tx1"/>
              </a:solidFill>
              <a:latin typeface="Avenir Next LT Pro" panose="020B0504020202020204" pitchFamily="34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458200" y="628143"/>
            <a:ext cx="2644516" cy="116328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662FA7D-5E2B-793D-509F-FC4CE2F5485F}"/>
              </a:ext>
            </a:extLst>
          </p:cNvPr>
          <p:cNvSpPr/>
          <p:nvPr/>
        </p:nvSpPr>
        <p:spPr>
          <a:xfrm>
            <a:off x="5486401" y="1601646"/>
            <a:ext cx="2644516" cy="379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14" i="1" dirty="0">
                <a:solidFill>
                  <a:schemeClr val="bg1">
                    <a:lumMod val="65000"/>
                  </a:schemeClr>
                </a:solidFill>
                <a:latin typeface="Palatino Linotype" panose="02040502050505030304" pitchFamily="18" charset="0"/>
              </a:rPr>
              <a:t>Sample Construction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47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Next LT Pro</vt:lpstr>
      <vt:lpstr>Calibri</vt:lpstr>
      <vt:lpstr>Palatino Linotype</vt:lpstr>
      <vt:lpstr>Tekton Pro Ext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74</cp:revision>
  <dcterms:created xsi:type="dcterms:W3CDTF">2006-08-16T00:00:00Z</dcterms:created>
  <dcterms:modified xsi:type="dcterms:W3CDTF">2025-12-30T19:24:21Z</dcterms:modified>
</cp:coreProperties>
</file>