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  <a:srgbClr val="AF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2268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s://vimeo.com/1067886465" TargetMode="External"/><Relationship Id="rId7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229600" cy="5486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577082"/>
          </a:xfrm>
          <a:noFill/>
          <a:effectLst/>
        </p:spPr>
        <p:txBody>
          <a:bodyPr>
            <a:noAutofit/>
          </a:bodyPr>
          <a:lstStyle/>
          <a:p>
            <a:r>
              <a:rPr lang="en-US" sz="2600" b="1" dirty="0">
                <a:ln w="3175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Bk BT" panose="020B0502020204020303" pitchFamily="34" charset="0"/>
              </a:rPr>
              <a:t>Turn Key Home on Johns Island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36" y="5514691"/>
            <a:ext cx="8206564" cy="2791108"/>
          </a:xfrm>
          <a:effectLst/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2"/>
                </a:solidFill>
                <a:latin typeface="Futura Lt BT" panose="020B0402020204020303" pitchFamily="34" charset="0"/>
              </a:rPr>
              <a:t>Charming well-maintained home conveniently located in Whitney Lakes! Upon entering the home, you will immediately notice the natural sunlight, 9 ft ceilings, LVP flooring and attention to detail. Spacious family room provides a wonderful spot to relax. Well-appointed kitchen with ample countertop space, cabinets and a large kitchen island will be the center of your home as you entertain friends and family. Eat-in breakfast area off the kitchen is a nice addition to this floorplan. Separate dining room that is connected to the kitchen through a butler's pantry. The butler's pantry provides a wonderful space for storage as well as additional countertop space. Large walk-in closet near the back door provides a good storage closet - or could work as a home office.</a:t>
            </a:r>
          </a:p>
          <a:p>
            <a:r>
              <a:rPr lang="en-US" sz="1100" dirty="0">
                <a:solidFill>
                  <a:schemeClr val="bg2"/>
                </a:solidFill>
                <a:latin typeface="Futura Lt BT" panose="020B0402020204020303" pitchFamily="34" charset="0"/>
              </a:rPr>
              <a:t>Drop zone with bench and storage space as you enter from the back door. Upstairs you will find an extra flex space and 3 bedrooms and two full bathrooms. The primary bedroom has a tray ceiling and is split from the other bedrooms. Providing nice privacy with an upstairs outside balcony. Primary bathroom has dual sinks, walk-in tiled shower, separate water closet. Walk-in closet in the primary bedroom. Two secondary bedrooms each with a spacious walk-in closet are a great size and share a full bathroom. Detached 2 car garage and a fenced in yard complete this home. The home is facing the neighborhood green space and provides a beautiful setting. Location is prime 20 mins to downtown and beaches. Restaurants and shopping close by. Whitney Lakes has a 25 acre lake, trails, and covered dock. Enjoy fishing, kayaking or paddle boarding in the lake.</a:t>
            </a:r>
          </a:p>
          <a:p>
            <a:r>
              <a:rPr lang="en-US" sz="1100" dirty="0">
                <a:solidFill>
                  <a:schemeClr val="bg2"/>
                </a:solidFill>
                <a:latin typeface="Futura Lt BT" panose="020B0402020204020303" pitchFamily="34" charset="0"/>
                <a:hlinkClick r:id="rId3"/>
              </a:rPr>
              <a:t>VIDEO TOUR</a:t>
            </a:r>
            <a:endParaRPr lang="en-US" sz="1100" dirty="0">
              <a:solidFill>
                <a:schemeClr val="bg2"/>
              </a:solidFill>
              <a:latin typeface="Futura Lt BT" panose="020B04020202040203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49916" y="9220200"/>
            <a:ext cx="2951083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solidFill>
                  <a:schemeClr val="bg2"/>
                </a:solidFill>
                <a:latin typeface="Futura Lt BT" panose="020B0402020204020303" pitchFamily="34" charset="0"/>
              </a:rPr>
              <a:t>Jennie Hood Emerson</a:t>
            </a:r>
            <a:br>
              <a:rPr lang="en-US" sz="1200" b="1" dirty="0">
                <a:solidFill>
                  <a:schemeClr val="bg2"/>
                </a:solidFill>
                <a:latin typeface="Futura Lt BT" panose="020B0402020204020303" pitchFamily="34" charset="0"/>
              </a:rPr>
            </a:br>
            <a:r>
              <a:rPr lang="en-US" sz="1200" dirty="0">
                <a:solidFill>
                  <a:schemeClr val="bg2"/>
                </a:solidFill>
                <a:latin typeface="Futura Lt BT" panose="020B0402020204020303" pitchFamily="34" charset="0"/>
              </a:rPr>
              <a:t>(843) 327-0384</a:t>
            </a:r>
          </a:p>
          <a:p>
            <a:pPr algn="r"/>
            <a:r>
              <a:rPr lang="en-US" sz="1200" dirty="0">
                <a:solidFill>
                  <a:schemeClr val="bg2"/>
                </a:solidFill>
                <a:latin typeface="Futura Lt BT" panose="020B0402020204020303" pitchFamily="34" charset="0"/>
              </a:rPr>
              <a:t>jennie@carolinaone.com</a:t>
            </a:r>
          </a:p>
          <a:p>
            <a:pPr algn="r"/>
            <a:r>
              <a:rPr lang="en-US" sz="1200" dirty="0">
                <a:solidFill>
                  <a:schemeClr val="bg2"/>
                </a:solidFill>
                <a:latin typeface="Futura Lt BT" panose="020B0402020204020303" pitchFamily="34" charset="0"/>
              </a:rPr>
              <a:t>www.yourcharlestonhomes.com</a:t>
            </a:r>
            <a:endParaRPr lang="en-US" sz="1000" dirty="0">
              <a:solidFill>
                <a:schemeClr val="bg2"/>
              </a:solidFill>
              <a:latin typeface="Futura Lt BT" panose="020B0402020204020303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7426" y="9446322"/>
            <a:ext cx="1654748" cy="37875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2" y="9347158"/>
            <a:ext cx="3239926" cy="57708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bg2"/>
                </a:solidFill>
                <a:latin typeface="Futura Lt BT" panose="020B0402020204020303" pitchFamily="34" charset="0"/>
              </a:rPr>
              <a:t>Carolina One Real Estate</a:t>
            </a:r>
          </a:p>
          <a:p>
            <a:r>
              <a:rPr lang="en-US" sz="1050" dirty="0">
                <a:solidFill>
                  <a:schemeClr val="bg2"/>
                </a:solidFill>
                <a:latin typeface="Futura Lt BT" panose="020B0402020204020303" pitchFamily="34" charset="0"/>
              </a:rPr>
              <a:t>195 W Coleman Blvd</a:t>
            </a:r>
          </a:p>
          <a:p>
            <a:r>
              <a:rPr lang="en-US" sz="1050" dirty="0">
                <a:solidFill>
                  <a:schemeClr val="bg2"/>
                </a:solidFill>
                <a:latin typeface="Futura Lt BT" panose="020B0402020204020303" pitchFamily="34" charset="0"/>
              </a:rPr>
              <a:t>Mt Pleasant, SC 29464-3495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9B17FC6-1BAE-B97C-B168-BE81641F958A}"/>
              </a:ext>
            </a:extLst>
          </p:cNvPr>
          <p:cNvGrpSpPr/>
          <p:nvPr/>
        </p:nvGrpSpPr>
        <p:grpSpPr>
          <a:xfrm>
            <a:off x="269442" y="8306752"/>
            <a:ext cx="7690717" cy="914400"/>
            <a:chOff x="307654" y="8306752"/>
            <a:chExt cx="7690717" cy="91440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5053779" y="8306752"/>
              <a:ext cx="1371600" cy="91440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1887791" y="8306752"/>
              <a:ext cx="1371600" cy="91440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3470785" y="8306752"/>
              <a:ext cx="1371600" cy="91440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6636772" y="8306752"/>
              <a:ext cx="1361599" cy="91440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307654" y="8306752"/>
              <a:ext cx="1368743" cy="914400"/>
            </a:xfrm>
            <a:prstGeom prst="rect">
              <a:avLst/>
            </a:prstGeom>
            <a:ln>
              <a:noFill/>
            </a:ln>
            <a:effectLst/>
          </p:spPr>
        </p:pic>
      </p:grpSp>
      <p:sp>
        <p:nvSpPr>
          <p:cNvPr id="16" name="Rectangle 15"/>
          <p:cNvSpPr/>
          <p:nvPr/>
        </p:nvSpPr>
        <p:spPr>
          <a:xfrm>
            <a:off x="0" y="4686181"/>
            <a:ext cx="8229600" cy="800219"/>
          </a:xfrm>
          <a:prstGeom prst="rect">
            <a:avLst/>
          </a:prstGeom>
          <a:solidFill>
            <a:schemeClr val="bg2">
              <a:lumMod val="75000"/>
            </a:schemeClr>
          </a:solidFill>
          <a:effectLst/>
        </p:spPr>
        <p:txBody>
          <a:bodyPr wrap="square" anchor="b">
            <a:spAutoFit/>
          </a:bodyPr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 BT" panose="020B0402020204020303" pitchFamily="34" charset="0"/>
              </a:rPr>
              <a:t>2739 Calico Bass Lane</a:t>
            </a:r>
          </a:p>
          <a:p>
            <a:pPr algn="ctr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 BT" panose="020B0402020204020303" pitchFamily="34" charset="0"/>
              </a:rPr>
              <a:t>Whitney Lake | Johns Island, SC 29455 | MLS# 25007512 | $619,000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AE8A48-E05A-5FA6-1E75-B7AFD5A79000}"/>
              </a:ext>
            </a:extLst>
          </p:cNvPr>
          <p:cNvSpPr/>
          <p:nvPr/>
        </p:nvSpPr>
        <p:spPr>
          <a:xfrm>
            <a:off x="-2438400" y="769203"/>
            <a:ext cx="2209800" cy="830997"/>
          </a:xfrm>
          <a:prstGeom prst="rect">
            <a:avLst/>
          </a:prstGeom>
          <a:solidFill>
            <a:srgbClr val="17375E">
              <a:alpha val="50196"/>
            </a:srgbClr>
          </a:solidFill>
          <a:effectLst/>
        </p:spPr>
        <p:txBody>
          <a:bodyPr wrap="square" anchor="b">
            <a:spAutoFit/>
          </a:bodyPr>
          <a:lstStyle/>
          <a:p>
            <a:pPr algn="ctr"/>
            <a:r>
              <a:rPr lang="en-US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 BT" panose="020B0402020204020303" pitchFamily="34" charset="0"/>
              </a:rPr>
              <a:t>Hosted by Kathy Ware | 843-830-3804 | kathy.ware@carolinaone.com</a:t>
            </a:r>
          </a:p>
        </p:txBody>
      </p: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370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Turn Key Home on Johns Island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 Price</cp:lastModifiedBy>
  <cp:revision>69</cp:revision>
  <dcterms:created xsi:type="dcterms:W3CDTF">2006-08-16T00:00:00Z</dcterms:created>
  <dcterms:modified xsi:type="dcterms:W3CDTF">2025-05-02T19:13:06Z</dcterms:modified>
</cp:coreProperties>
</file>