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6/19/2016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gif"/><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92" y="21770"/>
            <a:ext cx="5075855" cy="3940630"/>
          </a:xfrm>
          <a:prstGeom prst="rect">
            <a:avLst/>
          </a:prstGeom>
          <a:ln>
            <a:noFill/>
          </a:ln>
          <a:effectLst>
            <a:softEdge rad="112500"/>
          </a:effectLst>
        </p:spPr>
      </p:pic>
      <p:sp>
        <p:nvSpPr>
          <p:cNvPr id="3" name="Subtitle 2"/>
          <p:cNvSpPr>
            <a:spLocks noGrp="1"/>
          </p:cNvSpPr>
          <p:nvPr>
            <p:ph type="subTitle" idx="1"/>
          </p:nvPr>
        </p:nvSpPr>
        <p:spPr>
          <a:xfrm>
            <a:off x="-5987" y="5446938"/>
            <a:ext cx="7779598" cy="2590116"/>
          </a:xfrm>
        </p:spPr>
        <p:txBody>
          <a:bodyPr anchor="ctr">
            <a:noAutofit/>
          </a:bodyPr>
          <a:lstStyle/>
          <a:p>
            <a:r>
              <a:rPr lang="en-US" sz="1600" dirty="0">
                <a:solidFill>
                  <a:schemeClr val="tx1"/>
                </a:solidFill>
                <a:latin typeface="Georgia" panose="02040502050405020303" pitchFamily="18" charset="0"/>
              </a:rPr>
              <a:t>This is your perfect WATERFRONT summer getaway! This is a well maintained property that is within five minutes of Big Cathead, which has public lake access, and is ideal for all of your summer dreams! This property has a new air conditioner, new front porch, the outside has recently been painted, a new irrigation system, a relatively new water heater, a termite bond in place and some of the inside has also been repainted! Within the last ten years the property has also had new gutters, had the kitchen remodeled, new roof and windows, laminate floors, septic tank and leach field, a new well pump, and new siding! This property is ready for you and your family to move in!</a:t>
            </a:r>
            <a:endParaRPr lang="en-US" sz="1600" dirty="0">
              <a:solidFill>
                <a:schemeClr val="tx1"/>
              </a:solidFill>
              <a:latin typeface="Georgia" panose="02040502050405020303" pitchFamily="18"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7043" y="4217357"/>
            <a:ext cx="1816628" cy="1216152"/>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80048" y="4217357"/>
            <a:ext cx="1216152" cy="1216152"/>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200" y="4217357"/>
            <a:ext cx="1216152" cy="1216152"/>
          </a:xfrm>
          <a:prstGeom prst="rect">
            <a:avLst/>
          </a:prstGeom>
          <a:ln>
            <a:noFill/>
          </a:ln>
          <a:effectLst>
            <a:outerShdw blurRad="190500" algn="tl" rotWithShape="0">
              <a:srgbClr val="000000">
                <a:alpha val="70000"/>
              </a:srgbClr>
            </a:outerShdw>
          </a:effectLst>
        </p:spPr>
      </p:pic>
      <p:sp>
        <p:nvSpPr>
          <p:cNvPr id="13" name="Rectangle 12"/>
          <p:cNvSpPr/>
          <p:nvPr/>
        </p:nvSpPr>
        <p:spPr>
          <a:xfrm>
            <a:off x="-16351" y="9259905"/>
            <a:ext cx="7772400" cy="646331"/>
          </a:xfrm>
          <a:prstGeom prst="rect">
            <a:avLst/>
          </a:prstGeom>
        </p:spPr>
        <p:txBody>
          <a:bodyPr wrap="square">
            <a:spAutoFit/>
          </a:bodyPr>
          <a:lstStyle/>
          <a:p>
            <a:pPr algn="r"/>
            <a:r>
              <a:rPr lang="en-US" sz="1200" b="1" dirty="0">
                <a:latin typeface="Georgia" panose="02040502050405020303" pitchFamily="18" charset="0"/>
              </a:rPr>
              <a:t>Carla C </a:t>
            </a:r>
            <a:r>
              <a:rPr lang="en-US" sz="1200" b="1" dirty="0" smtClean="0">
                <a:latin typeface="Georgia" panose="02040502050405020303" pitchFamily="18" charset="0"/>
              </a:rPr>
              <a:t>Davis</a:t>
            </a:r>
          </a:p>
          <a:p>
            <a:pPr algn="r"/>
            <a:r>
              <a:rPr lang="en-US" sz="1200" dirty="0" smtClean="0">
                <a:latin typeface="Georgia" panose="02040502050405020303" pitchFamily="18" charset="0"/>
              </a:rPr>
              <a:t>Mobile </a:t>
            </a:r>
            <a:r>
              <a:rPr lang="en-US" sz="1200" dirty="0">
                <a:latin typeface="Georgia" panose="02040502050405020303" pitchFamily="18" charset="0"/>
              </a:rPr>
              <a:t>- (843) 437-4873</a:t>
            </a:r>
          </a:p>
          <a:p>
            <a:pPr algn="r"/>
            <a:r>
              <a:rPr lang="en-US" sz="1200" dirty="0">
                <a:latin typeface="Georgia" panose="02040502050405020303" pitchFamily="18" charset="0"/>
              </a:rPr>
              <a:t>gaweber@tds.net</a:t>
            </a:r>
          </a:p>
        </p:txBody>
      </p:sp>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207377"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282988"/>
            <a:ext cx="2077372" cy="600164"/>
          </a:xfrm>
          <a:prstGeom prst="rect">
            <a:avLst/>
          </a:prstGeom>
        </p:spPr>
        <p:txBody>
          <a:bodyPr wrap="square">
            <a:spAutoFit/>
          </a:bodyPr>
          <a:lstStyle/>
          <a:p>
            <a:pPr algn="ctr"/>
            <a:r>
              <a:rPr lang="en-US" sz="1100" dirty="0">
                <a:latin typeface="Georgia" panose="02040502050405020303" pitchFamily="18" charset="0"/>
              </a:rPr>
              <a:t>AgentOwned Premiere Group</a:t>
            </a:r>
          </a:p>
          <a:p>
            <a:pPr algn="ctr"/>
            <a:r>
              <a:rPr lang="en-US" sz="1100" dirty="0">
                <a:latin typeface="Georgia" panose="02040502050405020303" pitchFamily="18" charset="0"/>
              </a:rPr>
              <a:t>141 A N. Main Street</a:t>
            </a:r>
          </a:p>
          <a:p>
            <a:pPr algn="ctr"/>
            <a:r>
              <a:rPr lang="en-US" sz="1100" dirty="0">
                <a:latin typeface="Georgia" panose="02040502050405020303" pitchFamily="18" charset="0"/>
              </a:rPr>
              <a:t>Summerville, SC 29483</a:t>
            </a:r>
          </a:p>
        </p:txBody>
      </p:sp>
      <p:sp>
        <p:nvSpPr>
          <p:cNvPr id="5" name="Rectangle 4"/>
          <p:cNvSpPr/>
          <p:nvPr/>
        </p:nvSpPr>
        <p:spPr>
          <a:xfrm>
            <a:off x="-2388" y="2819400"/>
            <a:ext cx="5049044" cy="1015663"/>
          </a:xfrm>
          <a:prstGeom prst="rect">
            <a:avLst/>
          </a:prstGeom>
        </p:spPr>
        <p:txBody>
          <a:bodyPr wrap="square" anchor="ctr">
            <a:spAutoFit/>
          </a:bodyPr>
          <a:lstStyle/>
          <a:p>
            <a:pPr algn="ctr"/>
            <a:r>
              <a:rPr lang="en-US" sz="2800" dirty="0">
                <a:solidFill>
                  <a:schemeClr val="bg1"/>
                </a:solidFill>
                <a:latin typeface="Georgia" panose="02040502050405020303" pitchFamily="18" charset="0"/>
              </a:rPr>
              <a:t>273 Belvedere </a:t>
            </a:r>
            <a:r>
              <a:rPr lang="en-US" sz="2800" dirty="0" smtClean="0">
                <a:solidFill>
                  <a:schemeClr val="bg1"/>
                </a:solidFill>
                <a:latin typeface="Georgia" panose="02040502050405020303" pitchFamily="18" charset="0"/>
              </a:rPr>
              <a:t>Drive</a:t>
            </a:r>
          </a:p>
          <a:p>
            <a:pPr algn="ctr"/>
            <a:r>
              <a:rPr lang="en-US" sz="1600" dirty="0">
                <a:solidFill>
                  <a:schemeClr val="bg1"/>
                </a:solidFill>
                <a:latin typeface="Georgia" panose="02040502050405020303" pitchFamily="18" charset="0"/>
              </a:rPr>
              <a:t>Belvedere II </a:t>
            </a:r>
            <a:r>
              <a:rPr lang="en-US" sz="1600" dirty="0" smtClean="0">
                <a:solidFill>
                  <a:schemeClr val="bg1"/>
                </a:solidFill>
                <a:latin typeface="Georgia" panose="02040502050405020303" pitchFamily="18" charset="0"/>
              </a:rPr>
              <a:t>- Eutawville</a:t>
            </a:r>
            <a:endParaRPr lang="en-US" sz="1600" dirty="0">
              <a:solidFill>
                <a:schemeClr val="bg1"/>
              </a:solidFill>
              <a:latin typeface="Georgia" panose="02040502050405020303" pitchFamily="18" charset="0"/>
            </a:endParaRPr>
          </a:p>
          <a:p>
            <a:pPr algn="ctr"/>
            <a:r>
              <a:rPr lang="en-US" sz="1600" dirty="0">
                <a:solidFill>
                  <a:schemeClr val="bg1"/>
                </a:solidFill>
                <a:latin typeface="Georgia" panose="02040502050405020303" pitchFamily="18" charset="0"/>
              </a:rPr>
              <a:t>MLS# 16012796 | $275,000</a:t>
            </a:r>
            <a:endParaRPr lang="en-US" sz="1600" dirty="0">
              <a:solidFill>
                <a:schemeClr val="bg1"/>
              </a:solidFill>
            </a:endParaRPr>
          </a:p>
        </p:txBody>
      </p:sp>
      <p:pic>
        <p:nvPicPr>
          <p:cNvPr id="17" name="Picture 1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081347" y="21770"/>
            <a:ext cx="2674702" cy="2006027"/>
          </a:xfrm>
          <a:prstGeom prst="rect">
            <a:avLst/>
          </a:prstGeom>
          <a:ln>
            <a:noFill/>
          </a:ln>
          <a:effectLst>
            <a:softEdge rad="112500"/>
          </a:effectLst>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578362" y="4217357"/>
            <a:ext cx="1216152" cy="1216152"/>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029205" y="4217357"/>
            <a:ext cx="1216152" cy="1216152"/>
          </a:xfrm>
          <a:prstGeom prst="rect">
            <a:avLst/>
          </a:prstGeom>
          <a:ln>
            <a:noFill/>
          </a:ln>
          <a:effectLst>
            <a:outerShdw blurRad="190500" algn="tl" rotWithShape="0">
              <a:srgbClr val="000000">
                <a:alpha val="70000"/>
              </a:srgbClr>
            </a:outerShdw>
          </a:effectLst>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851400" y="8060138"/>
            <a:ext cx="685800" cy="914400"/>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081347" y="1956373"/>
            <a:ext cx="2674702" cy="2006027"/>
          </a:xfrm>
          <a:prstGeom prst="rect">
            <a:avLst/>
          </a:prstGeom>
          <a:ln>
            <a:noFill/>
          </a:ln>
          <a:effectLst>
            <a:softEdge rad="112500"/>
          </a:effectLst>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463800" y="8060138"/>
            <a:ext cx="914400" cy="914400"/>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117600" y="8060138"/>
            <a:ext cx="1219200" cy="914400"/>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6200" y="8060138"/>
            <a:ext cx="914400" cy="914400"/>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3505200" y="8060138"/>
            <a:ext cx="1219200" cy="914400"/>
          </a:xfrm>
          <a:prstGeom prst="rect">
            <a:avLst/>
          </a:prstGeom>
          <a:ln>
            <a:noFill/>
          </a:ln>
          <a:effectLst>
            <a:outerShdw blurRad="190500" algn="tl" rotWithShape="0">
              <a:srgbClr val="000000">
                <a:alpha val="70000"/>
              </a:srgbClr>
            </a:outerShdw>
          </a:effectLst>
        </p:spPr>
      </p:pic>
      <p:pic>
        <p:nvPicPr>
          <p:cNvPr id="27" name="Picture 26"/>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664200" y="8060138"/>
            <a:ext cx="685800" cy="914400"/>
          </a:xfrm>
          <a:prstGeom prst="rect">
            <a:avLst/>
          </a:prstGeom>
          <a:ln>
            <a:noFill/>
          </a:ln>
          <a:effectLst>
            <a:outerShdw blurRad="190500" algn="tl" rotWithShape="0">
              <a:srgbClr val="000000">
                <a:alpha val="70000"/>
              </a:srgbClr>
            </a:outerShdw>
          </a:effectLst>
        </p:spPr>
      </p:pic>
      <p:pic>
        <p:nvPicPr>
          <p:cNvPr id="28" name="Picture 27"/>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6477000" y="8060138"/>
            <a:ext cx="1219200" cy="91440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TotalTime>
  <Words>174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24</cp:revision>
  <dcterms:created xsi:type="dcterms:W3CDTF">2006-08-16T00:00:00Z</dcterms:created>
  <dcterms:modified xsi:type="dcterms:W3CDTF">2016-06-19T19:27:04Z</dcterms:modified>
</cp:coreProperties>
</file>