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9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6/27/2017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6/27/2017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6/27/2017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241" y="85878"/>
            <a:ext cx="6134100" cy="4600574"/>
          </a:xfrm>
          <a:prstGeom prst="rect">
            <a:avLst/>
          </a:prstGeom>
        </p:spPr>
      </p:pic>
      <p:sp>
        <p:nvSpPr>
          <p:cNvPr id="2" name="Title 1"/>
          <p:cNvSpPr>
            <a:spLocks noGrp="1"/>
          </p:cNvSpPr>
          <p:nvPr>
            <p:ph type="ctrTitle"/>
          </p:nvPr>
        </p:nvSpPr>
        <p:spPr>
          <a:xfrm>
            <a:off x="1539240" y="85878"/>
            <a:ext cx="6134101" cy="597856"/>
          </a:xfrm>
        </p:spPr>
        <p:txBody>
          <a:bodyPr anchor="ctr">
            <a:noAutofit/>
          </a:bodyPr>
          <a:lstStyle/>
          <a:p>
            <a:r>
              <a:rPr lang="en-US" sz="2200" b="1" i="1" dirty="0">
                <a:latin typeface="Dakota" pitchFamily="2" charset="0"/>
              </a:rPr>
              <a:t>Best Bet in Popular East Bridge!</a:t>
            </a:r>
          </a:p>
        </p:txBody>
      </p:sp>
      <p:sp>
        <p:nvSpPr>
          <p:cNvPr id="3" name="Subtitle 2"/>
          <p:cNvSpPr>
            <a:spLocks noGrp="1"/>
          </p:cNvSpPr>
          <p:nvPr>
            <p:ph type="subTitle" idx="1"/>
          </p:nvPr>
        </p:nvSpPr>
        <p:spPr>
          <a:xfrm>
            <a:off x="1539240" y="4724290"/>
            <a:ext cx="6134101" cy="3827543"/>
          </a:xfrm>
        </p:spPr>
        <p:txBody>
          <a:bodyPr anchor="ctr">
            <a:noAutofit/>
          </a:bodyPr>
          <a:lstStyle/>
          <a:p>
            <a:r>
              <a:rPr lang="en-US" sz="1600" dirty="0">
                <a:solidFill>
                  <a:schemeClr val="bg2">
                    <a:lumMod val="25000"/>
                  </a:schemeClr>
                </a:solidFill>
                <a:latin typeface="Franklin Gothic Book" panose="020B0503020102020204" pitchFamily="34" charset="0"/>
              </a:rPr>
              <a:t>Turn Key FIRST FLOOR two bedroom unit at East Bridge, with exterior renovations about to start! New cement fiber siding, new windows, new roof, reconfigured stairwells, and this seller opted to upgrade the porch to a finished sunroom! This is an AWESOME time to purchase as this unit will be the second building to be renovated! A BRAND NEW AC was installed last year in addition to a new range. This unit has bamboo floors throughout the main living areas and upgraded light fixtures as well. Amenities include a fitness center, pool, and tennis courts. UNBEATABLE LOCATION! Walk to Waterfront Park, a quick ride over the bridge to Historic Downtown Charleston, and close proximity to Starbucks, Whole Foods, Trader Joe's, and other favorite stores, restaurants and attractions The best value in East Bridge is ready for its new owner, so don't delay!</a:t>
            </a:r>
            <a:endParaRPr lang="en-US" sz="1600" b="1" i="1" dirty="0">
              <a:solidFill>
                <a:schemeClr val="bg2">
                  <a:lumMod val="25000"/>
                </a:schemeClr>
              </a:solidFill>
              <a:latin typeface="Franklin Gothic Book" panose="020B0503020102020204" pitchFamily="34" charset="0"/>
            </a:endParaRPr>
          </a:p>
        </p:txBody>
      </p:sp>
      <p:sp>
        <p:nvSpPr>
          <p:cNvPr id="6" name="Rectangle 5"/>
          <p:cNvSpPr/>
          <p:nvPr/>
        </p:nvSpPr>
        <p:spPr>
          <a:xfrm>
            <a:off x="0" y="8551833"/>
            <a:ext cx="7772400" cy="1477328"/>
          </a:xfrm>
          <a:prstGeom prst="rect">
            <a:avLst/>
          </a:prstGeom>
        </p:spPr>
        <p:txBody>
          <a:bodyPr wrap="square">
            <a:spAutoFit/>
          </a:bodyPr>
          <a:lstStyle/>
          <a:p>
            <a:pPr algn="ctr"/>
            <a:r>
              <a:rPr lang="en-US" b="1" dirty="0">
                <a:solidFill>
                  <a:srgbClr val="C00000"/>
                </a:solidFill>
                <a:latin typeface="Franklin Gothic Book" panose="020B0503020102020204" pitchFamily="34" charset="0"/>
              </a:rPr>
              <a:t>Ellen O'Neil</a:t>
            </a:r>
          </a:p>
          <a:p>
            <a:pPr algn="ctr"/>
            <a:r>
              <a:rPr lang="en-US" sz="1200" dirty="0">
                <a:solidFill>
                  <a:srgbClr val="C00000"/>
                </a:solidFill>
                <a:latin typeface="Franklin Gothic Book" panose="020B0503020102020204" pitchFamily="34" charset="0"/>
              </a:rPr>
              <a:t>Broker/Owner</a:t>
            </a:r>
          </a:p>
          <a:p>
            <a:pPr algn="ctr"/>
            <a:r>
              <a:rPr lang="en-US" sz="1200" dirty="0">
                <a:solidFill>
                  <a:srgbClr val="C00000"/>
                </a:solidFill>
                <a:latin typeface="Franklin Gothic Book" panose="020B0503020102020204" pitchFamily="34" charset="0"/>
              </a:rPr>
              <a:t>Ellen O'Neil Realty</a:t>
            </a:r>
          </a:p>
          <a:p>
            <a:pPr algn="ctr"/>
            <a:r>
              <a:rPr lang="en-US" sz="1200" dirty="0">
                <a:solidFill>
                  <a:srgbClr val="C00000"/>
                </a:solidFill>
                <a:latin typeface="Franklin Gothic Book" panose="020B0503020102020204" pitchFamily="34" charset="0"/>
              </a:rPr>
              <a:t>ABR, e-PRO, CNE</a:t>
            </a:r>
          </a:p>
          <a:p>
            <a:pPr algn="ctr"/>
            <a:r>
              <a:rPr lang="en-US" sz="1200" dirty="0">
                <a:solidFill>
                  <a:srgbClr val="C00000"/>
                </a:solidFill>
                <a:latin typeface="Franklin Gothic Book" panose="020B0503020102020204" pitchFamily="34" charset="0"/>
              </a:rPr>
              <a:t>Charleston Realtor of Distinction</a:t>
            </a:r>
          </a:p>
          <a:p>
            <a:pPr algn="ctr"/>
            <a:r>
              <a:rPr lang="en-US" sz="1200" dirty="0">
                <a:solidFill>
                  <a:srgbClr val="C00000"/>
                </a:solidFill>
                <a:latin typeface="Franklin Gothic Book" panose="020B0503020102020204" pitchFamily="34" charset="0"/>
              </a:rPr>
              <a:t>(843)300-8530</a:t>
            </a:r>
          </a:p>
          <a:p>
            <a:pPr algn="ctr"/>
            <a:r>
              <a:rPr lang="en-US" sz="1200" dirty="0">
                <a:solidFill>
                  <a:srgbClr val="C00000"/>
                </a:solidFill>
                <a:latin typeface="Franklin Gothic Book" panose="020B0503020102020204" pitchFamily="34" charset="0"/>
              </a:rPr>
              <a:t>http://EllenONeilRealty.com</a:t>
            </a:r>
            <a:endParaRPr lang="en-US"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45" y="85879"/>
            <a:ext cx="1372136" cy="1029102"/>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045" y="3411142"/>
            <a:ext cx="1372136" cy="1029102"/>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045" y="1194300"/>
            <a:ext cx="1372136" cy="1029102"/>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045" y="2302721"/>
            <a:ext cx="1372136" cy="1029102"/>
          </a:xfrm>
          <a:prstGeom prst="rect">
            <a:avLst/>
          </a:prstGeom>
          <a:ln>
            <a:noFill/>
          </a:ln>
          <a:effectLst/>
        </p:spPr>
      </p:pic>
      <p:sp>
        <p:nvSpPr>
          <p:cNvPr id="15" name="Rectangle 14"/>
          <p:cNvSpPr/>
          <p:nvPr/>
        </p:nvSpPr>
        <p:spPr>
          <a:xfrm>
            <a:off x="1539240" y="3770183"/>
            <a:ext cx="6134101" cy="954107"/>
          </a:xfrm>
          <a:prstGeom prst="rect">
            <a:avLst/>
          </a:prstGeom>
        </p:spPr>
        <p:txBody>
          <a:bodyPr wrap="square">
            <a:spAutoFit/>
          </a:bodyPr>
          <a:lstStyle/>
          <a:p>
            <a:pPr algn="ctr"/>
            <a:r>
              <a:rPr lang="en-US" sz="2400" b="1" dirty="0">
                <a:latin typeface="Franklin Gothic Book" panose="020B0503020102020204" pitchFamily="34" charset="0"/>
              </a:rPr>
              <a:t>273 Alexandra Drive 13</a:t>
            </a:r>
          </a:p>
          <a:p>
            <a:pPr algn="ctr"/>
            <a:r>
              <a:rPr lang="en-US" sz="1600" dirty="0">
                <a:latin typeface="Franklin Gothic Book" panose="020B0503020102020204" pitchFamily="34" charset="0"/>
              </a:rPr>
              <a:t>East Bridge Town Lofts ~ Mount Pleasant, SC 29464</a:t>
            </a:r>
          </a:p>
          <a:p>
            <a:pPr algn="ctr"/>
            <a:r>
              <a:rPr lang="en-US" sz="1600" dirty="0">
                <a:latin typeface="Franklin Gothic Book" panose="020B0503020102020204" pitchFamily="34" charset="0"/>
              </a:rPr>
              <a:t>MLS# 17015595 ~ $220,000</a:t>
            </a:r>
            <a:endParaRPr lang="en-US" sz="1200" dirty="0">
              <a:latin typeface="Franklin Gothic Book" panose="020B0503020102020204" pitchFamily="34" charset="0"/>
            </a:endParaRP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90226" y="8953247"/>
            <a:ext cx="2141267" cy="674499"/>
          </a:xfrm>
          <a:prstGeom prst="rect">
            <a:avLst/>
          </a:prstGeom>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7045" y="4519563"/>
            <a:ext cx="1372136" cy="1029102"/>
          </a:xfrm>
          <a:prstGeom prst="rect">
            <a:avLst/>
          </a:prstGeom>
          <a:ln>
            <a:noFill/>
          </a:ln>
          <a:effectLst/>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045" y="7844826"/>
            <a:ext cx="1372136" cy="1029102"/>
          </a:xfrm>
          <a:prstGeom prst="rect">
            <a:avLst/>
          </a:prstGeom>
          <a:ln>
            <a:noFill/>
          </a:ln>
          <a:effectLst/>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045" y="5627984"/>
            <a:ext cx="1372136" cy="1029102"/>
          </a:xfrm>
          <a:prstGeom prst="rect">
            <a:avLst/>
          </a:prstGeom>
          <a:ln>
            <a:noFill/>
          </a:ln>
          <a:effectLst/>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045" y="6736405"/>
            <a:ext cx="1372136" cy="1029102"/>
          </a:xfrm>
          <a:prstGeom prst="rect">
            <a:avLst/>
          </a:prstGeom>
          <a:ln>
            <a:noFill/>
          </a:ln>
          <a:effectLst/>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7045" y="8953247"/>
            <a:ext cx="1372136" cy="1029102"/>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211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Best Bet in Popular East Bridge!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14</cp:revision>
  <dcterms:created xsi:type="dcterms:W3CDTF">2016-07-16T19:46:25Z</dcterms:created>
  <dcterms:modified xsi:type="dcterms:W3CDTF">2017-06-27T13:52:28Z</dcterms:modified>
</cp:coreProperties>
</file>