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vimeo.com/837056212"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1" y="5403922"/>
            <a:ext cx="8229600" cy="3282878"/>
          </a:xfrm>
        </p:spPr>
        <p:txBody>
          <a:bodyPr anchor="ctr">
            <a:noAutofit/>
          </a:bodyPr>
          <a:lstStyle/>
          <a:p>
            <a:r>
              <a:rPr lang="en-US" sz="1200" dirty="0">
                <a:latin typeface="Century Gothic" panose="020B0502020202020204" pitchFamily="34" charset="0"/>
              </a:rPr>
              <a:t>Price Improvement! Stunning two-story home, where modern updates meet classic charm. The heart of the home is the spacious eat-in kitchen, complete w/ honed black granite countertops &amp; sleek black stainless appliances. The cozy breakfast area opens up to the inviting family room, featuring a wood-burning fireplace w/ a reclaimed wood mantle. With a separate dining room &amp; study downstairs, there's no shortage of space for entertaining or working from home. Upstairs you'll find four bedrooms including the luxurious master suite. Enjoy morning coffee on the screen porch with its new pebble floor or host barbecues on the large deck overlooking the beautifully landscaped fully fenced yard which features in ground irrigation - all while basking in natural light that floods through every window. This home features many updates including eco-conscious and energy efficient solar panels that not only reduce your carbon footprint but also cut down on utility costs. Harnessing the power of the sun in style has never been easier!</a:t>
            </a:r>
          </a:p>
          <a:p>
            <a:r>
              <a:rPr lang="en-US" sz="1200" dirty="0">
                <a:latin typeface="Century Gothic" panose="020B0502020202020204" pitchFamily="34" charset="0"/>
              </a:rPr>
              <a:t>Brickyard Plantation's comprehensive amenity package: 5 lighted tennis courts with full-time teaching pro, USTA league teams, community boat ramp &amp; deepwater dock PLUS dry boat storage, soccer field, basketball court, Clubhouse, junior Olympic pool plus a 2nd smaller pool in the Colonnade! Walk &amp; jogging trails throughout the community. Brickyard Boat Landing is in Old Brickyard section on Royal Trace Lane</a:t>
            </a:r>
          </a:p>
          <a:p>
            <a:endParaRPr lang="en-US" sz="1200" dirty="0">
              <a:latin typeface="Century Gothic" panose="020B0502020202020204" pitchFamily="34" charset="0"/>
              <a:hlinkClick r:id="rId2"/>
            </a:endParaRPr>
          </a:p>
          <a:p>
            <a:r>
              <a:rPr lang="en-US" sz="1200" dirty="0">
                <a:latin typeface="Century Gothic" panose="020B0502020202020204" pitchFamily="34" charset="0"/>
                <a:hlinkClick r:id="rId2"/>
              </a:rPr>
              <a:t>Video Tour</a:t>
            </a:r>
            <a:endParaRPr lang="en-US" sz="1200" dirty="0">
              <a:latin typeface="Century Gothic" panose="020B0502020202020204" pitchFamily="34" charset="0"/>
            </a:endParaRP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2743 Seastrand Lane</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Brickyard Plantation | Mount Pleasant, SC 29466 | MLS# 23013839 | $819,500</a:t>
            </a:r>
          </a:p>
        </p:txBody>
      </p:sp>
      <p:sp>
        <p:nvSpPr>
          <p:cNvPr id="13" name="Rectangle 12"/>
          <p:cNvSpPr/>
          <p:nvPr/>
        </p:nvSpPr>
        <p:spPr>
          <a:xfrm>
            <a:off x="1111509" y="41049"/>
            <a:ext cx="5043367" cy="1015663"/>
          </a:xfrm>
          <a:prstGeom prst="rect">
            <a:avLst/>
          </a:prstGeom>
        </p:spPr>
        <p:txBody>
          <a:bodyPr wrap="square">
            <a:spAutoFit/>
          </a:bodyPr>
          <a:lstStyle/>
          <a:p>
            <a:r>
              <a:rPr lang="en-US" sz="3000">
                <a:solidFill>
                  <a:srgbClr val="C00000"/>
                </a:solidFill>
                <a:latin typeface="Gabriola" panose="04040605051002020D02" pitchFamily="82" charset="0"/>
                <a:ea typeface="Adobe Fan Heiti Std B" panose="020B0700000000000000" pitchFamily="34" charset="-128"/>
              </a:rPr>
              <a:t>Price Improved </a:t>
            </a:r>
            <a:r>
              <a:rPr lang="en-US" sz="3000" dirty="0">
                <a:solidFill>
                  <a:srgbClr val="C00000"/>
                </a:solidFill>
                <a:latin typeface="Gabriola" panose="04040605051002020D02" pitchFamily="82" charset="0"/>
                <a:ea typeface="Adobe Fan Heiti Std B" panose="020B0700000000000000" pitchFamily="34" charset="-128"/>
              </a:rPr>
              <a:t>~</a:t>
            </a:r>
          </a:p>
          <a:p>
            <a:r>
              <a:rPr lang="en-US" sz="3000" dirty="0">
                <a:solidFill>
                  <a:srgbClr val="C00000"/>
                </a:solidFill>
                <a:latin typeface="Gabriola" panose="04040605051002020D02" pitchFamily="82" charset="0"/>
                <a:ea typeface="Adobe Fan Heiti Std B" panose="020B0700000000000000" pitchFamily="34" charset="-128"/>
              </a:rPr>
              <a:t>Beautiful Brickyard Home</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29358" y="4503801"/>
            <a:ext cx="1371600" cy="898398"/>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30875" y="4502086"/>
            <a:ext cx="1371600" cy="901827"/>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703117"/>
            <a:ext cx="1371600" cy="905256"/>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31634" y="4504372"/>
            <a:ext cx="1371600" cy="897255"/>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34549" y="4495800"/>
            <a:ext cx="1359702" cy="914400"/>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30874" y="8703117"/>
            <a:ext cx="1371600" cy="905256"/>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1634" y="8698831"/>
            <a:ext cx="1371600" cy="913828"/>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0116" y="4502086"/>
            <a:ext cx="1371600" cy="901827"/>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433528" y="8698545"/>
            <a:ext cx="1364776"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29358" y="8705403"/>
            <a:ext cx="1371600" cy="900683"/>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rcRect t="601" b="601"/>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6" cstate="print">
            <a:extLst>
              <a:ext uri="{28A0092B-C50C-407E-A947-70E740481C1C}">
                <a14:useLocalDpi xmlns:a14="http://schemas.microsoft.com/office/drawing/2010/main" val="0"/>
              </a:ext>
            </a:extLst>
          </a:blip>
          <a:srcRect l="702" r="702"/>
          <a:stretch/>
        </p:blipFill>
        <p:spPr>
          <a:xfrm>
            <a:off x="4345633" y="1803887"/>
            <a:ext cx="3657601" cy="2442213"/>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315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2023-08-28T15:26:46Z</dcterms:modified>
</cp:coreProperties>
</file>