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56" y="-24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96337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47065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69715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20473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885A-EB02-4743-A12C-256C7A2F890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8347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B885A-EB02-4743-A12C-256C7A2F890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20690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885A-EB02-4743-A12C-256C7A2F890A}"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82117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885A-EB02-4743-A12C-256C7A2F890A}"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50277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885A-EB02-4743-A12C-256C7A2F890A}"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51543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9487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19910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FFB885A-EB02-4743-A12C-256C7A2F890A}" type="datetimeFigureOut">
              <a:rPr lang="en-US" smtClean="0"/>
              <a:t>8/17/2020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8842548-BEAA-4BA2-81E1-4D18AAF18514}" type="slidenum">
              <a:rPr lang="en-US" smtClean="0"/>
              <a:t>‹#›</a:t>
            </a:fld>
            <a:endParaRPr lang="en-US"/>
          </a:p>
        </p:txBody>
      </p:sp>
    </p:spTree>
    <p:extLst>
      <p:ext uri="{BB962C8B-B14F-4D97-AF65-F5344CB8AC3E}">
        <p14:creationId xmlns:p14="http://schemas.microsoft.com/office/powerpoint/2010/main" val="2001502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4AB61F-F2F2-4042-81AD-DBD9F2DD1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8229600" cy="5345342"/>
          </a:xfrm>
          <a:prstGeom prst="rect">
            <a:avLst/>
          </a:prstGeom>
          <a:noFill/>
          <a:ln w="3175"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7F6894C8-8EDD-43FC-AAA4-1E77CCC22483}"/>
              </a:ext>
            </a:extLst>
          </p:cNvPr>
          <p:cNvSpPr txBox="1">
            <a:spLocks noChangeArrowheads="1"/>
          </p:cNvSpPr>
          <p:nvPr/>
        </p:nvSpPr>
        <p:spPr bwMode="auto">
          <a:xfrm>
            <a:off x="228601" y="5560192"/>
            <a:ext cx="7772399"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algn="ctr" defTabSz="914400" eaLnBrk="0" fontAlgn="base" hangingPunct="0">
              <a:spcBef>
                <a:spcPct val="0"/>
              </a:spcBef>
              <a:spcAft>
                <a:spcPct val="0"/>
              </a:spcAft>
            </a:pPr>
            <a:r>
              <a:rPr lang="en-US" altLang="en-US" sz="2400" b="1" dirty="0">
                <a:solidFill>
                  <a:schemeClr val="tx2"/>
                </a:solidFill>
                <a:latin typeface="Segoe UI" panose="020B0502040204020203" pitchFamily="34" charset="0"/>
                <a:cs typeface="Segoe UI" panose="020B0502040204020203" pitchFamily="34" charset="0"/>
              </a:rPr>
              <a:t>2750 Rifle Range Road</a:t>
            </a:r>
          </a:p>
          <a:p>
            <a:pPr algn="ctr" defTabSz="914400" eaLnBrk="0" fontAlgn="base" hangingPunct="0">
              <a:spcBef>
                <a:spcPct val="0"/>
              </a:spcBef>
              <a:spcAft>
                <a:spcPct val="0"/>
              </a:spcAft>
            </a:pPr>
            <a:r>
              <a:rPr lang="en-US" altLang="en-US" sz="2200" dirty="0">
                <a:solidFill>
                  <a:schemeClr val="tx2"/>
                </a:solidFill>
                <a:latin typeface="Segoe UI" panose="020B0502040204020203" pitchFamily="34" charset="0"/>
                <a:cs typeface="Segoe UI" panose="020B0502040204020203" pitchFamily="34" charset="0"/>
              </a:rPr>
              <a:t>Mount Pleasant, SC 29466 ~ MLS# 20022231 ~ $676,000</a:t>
            </a:r>
            <a:endParaRPr lang="en-US" altLang="en-US" dirty="0">
              <a:solidFill>
                <a:schemeClr val="tx2"/>
              </a:solidFill>
              <a:latin typeface="Segoe UI" panose="020B0502040204020203" pitchFamily="34" charset="0"/>
              <a:cs typeface="Segoe UI" panose="020B0502040204020203" pitchFamily="34" charset="0"/>
            </a:endParaRPr>
          </a:p>
        </p:txBody>
      </p:sp>
      <p:sp>
        <p:nvSpPr>
          <p:cNvPr id="5" name="Text Box 4">
            <a:extLst>
              <a:ext uri="{FF2B5EF4-FFF2-40B4-BE49-F238E27FC236}">
                <a16:creationId xmlns:a16="http://schemas.microsoft.com/office/drawing/2014/main" id="{9495A12F-971D-4841-A2F2-772888F53A2F}"/>
              </a:ext>
            </a:extLst>
          </p:cNvPr>
          <p:cNvSpPr txBox="1">
            <a:spLocks noChangeArrowheads="1"/>
          </p:cNvSpPr>
          <p:nvPr/>
        </p:nvSpPr>
        <p:spPr bwMode="auto">
          <a:xfrm>
            <a:off x="927895" y="1589"/>
            <a:ext cx="6378575" cy="183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algn="ctr" defTabSz="914400" eaLnBrk="0" fontAlgn="base" hangingPunct="0">
              <a:spcBef>
                <a:spcPct val="0"/>
              </a:spcBef>
              <a:spcAft>
                <a:spcPct val="0"/>
              </a:spcAft>
            </a:pPr>
            <a:r>
              <a:rPr lang="en-US" altLang="en-US" sz="24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Want A $676,000 Home</a:t>
            </a:r>
          </a:p>
          <a:p>
            <a:pPr algn="ctr" defTabSz="914400" eaLnBrk="0" fontAlgn="base" hangingPunct="0">
              <a:spcBef>
                <a:spcPct val="0"/>
              </a:spcBef>
              <a:spcAft>
                <a:spcPct val="0"/>
              </a:spcAft>
            </a:pPr>
            <a:r>
              <a:rPr lang="en-US" altLang="en-US" sz="24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That Pays For Itself?</a:t>
            </a:r>
          </a:p>
        </p:txBody>
      </p:sp>
      <p:sp>
        <p:nvSpPr>
          <p:cNvPr id="6" name="Text Box 5">
            <a:extLst>
              <a:ext uri="{FF2B5EF4-FFF2-40B4-BE49-F238E27FC236}">
                <a16:creationId xmlns:a16="http://schemas.microsoft.com/office/drawing/2014/main" id="{A2F02AF9-A0A0-41C9-B260-F2219C067C54}"/>
              </a:ext>
            </a:extLst>
          </p:cNvPr>
          <p:cNvSpPr txBox="1">
            <a:spLocks noChangeArrowheads="1"/>
          </p:cNvSpPr>
          <p:nvPr/>
        </p:nvSpPr>
        <p:spPr bwMode="auto">
          <a:xfrm>
            <a:off x="233364" y="6359471"/>
            <a:ext cx="7767637" cy="2633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ctr" anchorCtr="0" compatLnSpc="1">
            <a:prstTxWarp prst="textNoShape">
              <a:avLst/>
            </a:prstTxWarp>
          </a:bodyPr>
          <a:lstStyle/>
          <a:p>
            <a:pPr algn="ctr" defTabSz="914400" eaLnBrk="0" fontAlgn="base" hangingPunct="0">
              <a:spcBef>
                <a:spcPct val="0"/>
              </a:spcBef>
              <a:spcAft>
                <a:spcPct val="0"/>
              </a:spcAft>
            </a:pPr>
            <a:r>
              <a:rPr lang="en-US" altLang="en-US" sz="1400" dirty="0">
                <a:solidFill>
                  <a:schemeClr val="tx2"/>
                </a:solidFill>
                <a:latin typeface="Segoe UI" panose="020B0502040204020203" pitchFamily="34" charset="0"/>
                <a:cs typeface="Segoe UI" panose="020B0502040204020203" pitchFamily="34" charset="0"/>
              </a:rPr>
              <a:t>Tired of paying for HOA fees that you never use? Enjoy this fully renovated 5 Bedroom, 3 full bathrooms and 3 half bathroom home with a downstairs master on a .5 acre lot . Has a separate in law unit perfect for visiting friends and family or vacation rentals (call for detailed information). Home has been totally renovated in 2020 with new kitchen, upgraded appliances, gorgeous quartz countertops, new tile flooring, and custom white cabinetry. Main floor showcases an enormous master bedroom retreat with soaring ceiling, his and her large walk in closets, marble bath featuring oversized shower with double shower heads, soaker tub, and dual sinks. Main level has a fresh feel with shiplap throughout, newly finished hardwood floors, palatial dining room, formal living room with fireplace, skylight, soaring ceilings, sunroom, giant family room with another brick fireplace. Separate driveway for anyone wanting a boat which opens up to an amazing backyard with a workshop/shed.</a:t>
            </a:r>
          </a:p>
        </p:txBody>
      </p:sp>
      <p:sp>
        <p:nvSpPr>
          <p:cNvPr id="7" name="Text Box 7">
            <a:extLst>
              <a:ext uri="{FF2B5EF4-FFF2-40B4-BE49-F238E27FC236}">
                <a16:creationId xmlns:a16="http://schemas.microsoft.com/office/drawing/2014/main" id="{8199467C-D16A-45E7-B65C-CEB09D9878FA}"/>
              </a:ext>
            </a:extLst>
          </p:cNvPr>
          <p:cNvSpPr txBox="1">
            <a:spLocks noChangeArrowheads="1"/>
          </p:cNvSpPr>
          <p:nvPr/>
        </p:nvSpPr>
        <p:spPr bwMode="auto">
          <a:xfrm>
            <a:off x="812008" y="9220996"/>
            <a:ext cx="1914525"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a:solidFill>
                  <a:schemeClr val="tx2"/>
                </a:solidFill>
                <a:latin typeface="Segoe UI" panose="020B0502040204020203" pitchFamily="34" charset="0"/>
                <a:cs typeface="Segoe UI" panose="020B0502040204020203" pitchFamily="34" charset="0"/>
              </a:rPr>
              <a:t>Jason Newhauser</a:t>
            </a:r>
          </a:p>
          <a:p>
            <a:pPr defTabSz="914400" eaLnBrk="0" fontAlgn="base" hangingPunct="0">
              <a:spcBef>
                <a:spcPct val="0"/>
              </a:spcBef>
              <a:spcAft>
                <a:spcPct val="0"/>
              </a:spcAft>
            </a:pPr>
            <a:r>
              <a:rPr lang="en-US" altLang="en-US" sz="1000">
                <a:solidFill>
                  <a:schemeClr val="tx2"/>
                </a:solidFill>
                <a:latin typeface="Segoe UI" panose="020B0502040204020203" pitchFamily="34" charset="0"/>
                <a:cs typeface="Segoe UI" panose="020B0502040204020203" pitchFamily="34" charset="0"/>
              </a:rPr>
              <a:t>(843) 534-6564</a:t>
            </a:r>
          </a:p>
          <a:p>
            <a:pPr defTabSz="914400" eaLnBrk="0" fontAlgn="base" hangingPunct="0">
              <a:spcBef>
                <a:spcPct val="0"/>
              </a:spcBef>
              <a:spcAft>
                <a:spcPct val="0"/>
              </a:spcAft>
            </a:pPr>
            <a:r>
              <a:rPr lang="en-US" altLang="en-US" sz="1000">
                <a:solidFill>
                  <a:schemeClr val="tx2"/>
                </a:solidFill>
                <a:latin typeface="Segoe UI" panose="020B0502040204020203" pitchFamily="34" charset="0"/>
                <a:cs typeface="Segoe UI" panose="020B0502040204020203" pitchFamily="34" charset="0"/>
              </a:rPr>
              <a:t>jasonsellscharleston@gmail.com</a:t>
            </a:r>
          </a:p>
          <a:p>
            <a:pPr defTabSz="914400" eaLnBrk="0" fontAlgn="base" hangingPunct="0">
              <a:spcBef>
                <a:spcPct val="0"/>
              </a:spcBef>
              <a:spcAft>
                <a:spcPct val="0"/>
              </a:spcAft>
            </a:pPr>
            <a:r>
              <a:rPr lang="en-US" altLang="en-US" sz="1000">
                <a:solidFill>
                  <a:schemeClr val="tx2"/>
                </a:solidFill>
                <a:latin typeface="Segoe UI" panose="020B0502040204020203" pitchFamily="34" charset="0"/>
                <a:cs typeface="Segoe UI" panose="020B0502040204020203" pitchFamily="34" charset="0"/>
              </a:rPr>
              <a:t>www.jasonnewhauser.com</a:t>
            </a:r>
            <a:endParaRPr lang="en-US" altLang="en-US">
              <a:solidFill>
                <a:schemeClr val="tx2"/>
              </a:solidFill>
              <a:latin typeface="Segoe UI" panose="020B0502040204020203" pitchFamily="34" charset="0"/>
              <a:cs typeface="Segoe UI" panose="020B0502040204020203" pitchFamily="34" charset="0"/>
            </a:endParaRPr>
          </a:p>
        </p:txBody>
      </p:sp>
      <p:pic>
        <p:nvPicPr>
          <p:cNvPr id="1042" name="Picture 18" descr="4860">
            <a:extLst>
              <a:ext uri="{FF2B5EF4-FFF2-40B4-BE49-F238E27FC236}">
                <a16:creationId xmlns:a16="http://schemas.microsoft.com/office/drawing/2014/main" id="{50C74AA8-4A64-4606-B7EC-B510E03E2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8" r="978"/>
          <a:stretch>
            <a:fillRect/>
          </a:stretch>
        </p:blipFill>
        <p:spPr bwMode="auto">
          <a:xfrm>
            <a:off x="233364" y="9236871"/>
            <a:ext cx="479425"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cbcarolinas">
            <a:extLst>
              <a:ext uri="{FF2B5EF4-FFF2-40B4-BE49-F238E27FC236}">
                <a16:creationId xmlns:a16="http://schemas.microsoft.com/office/drawing/2014/main" id="{ADF90D82-5EFB-4547-850B-70FBE42BA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614" y="9251158"/>
            <a:ext cx="1322387"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0">
            <a:extLst>
              <a:ext uri="{FF2B5EF4-FFF2-40B4-BE49-F238E27FC236}">
                <a16:creationId xmlns:a16="http://schemas.microsoft.com/office/drawing/2014/main" id="{959E4723-29FB-4F56-977B-552D1EDB88B4}"/>
              </a:ext>
            </a:extLst>
          </p:cNvPr>
          <p:cNvSpPr txBox="1">
            <a:spLocks noChangeArrowheads="1"/>
          </p:cNvSpPr>
          <p:nvPr/>
        </p:nvSpPr>
        <p:spPr bwMode="auto">
          <a:xfrm>
            <a:off x="4114800" y="9220996"/>
            <a:ext cx="2563813"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000" dirty="0">
                <a:solidFill>
                  <a:schemeClr val="tx2"/>
                </a:solidFill>
                <a:latin typeface="Segoe UI" panose="020B0502040204020203" pitchFamily="34" charset="0"/>
                <a:cs typeface="Segoe UI" panose="020B0502040204020203" pitchFamily="34" charset="0"/>
              </a:rPr>
              <a:t>Coldwell Banker Residential Brokerage</a:t>
            </a:r>
          </a:p>
          <a:p>
            <a:pPr algn="r" defTabSz="914400" eaLnBrk="0" fontAlgn="base" hangingPunct="0">
              <a:spcBef>
                <a:spcPct val="0"/>
              </a:spcBef>
              <a:spcAft>
                <a:spcPct val="0"/>
              </a:spcAft>
            </a:pPr>
            <a:r>
              <a:rPr lang="en-US" altLang="en-US" sz="1000" dirty="0">
                <a:solidFill>
                  <a:schemeClr val="tx2"/>
                </a:solidFill>
                <a:latin typeface="Segoe UI" panose="020B0502040204020203" pitchFamily="34" charset="0"/>
                <a:cs typeface="Segoe UI" panose="020B0502040204020203" pitchFamily="34" charset="0"/>
              </a:rPr>
              <a:t>1127 Queensborough Blvd. 103</a:t>
            </a:r>
          </a:p>
          <a:p>
            <a:pPr algn="r" defTabSz="914400" eaLnBrk="0" fontAlgn="base" hangingPunct="0">
              <a:spcBef>
                <a:spcPct val="0"/>
              </a:spcBef>
              <a:spcAft>
                <a:spcPct val="0"/>
              </a:spcAft>
            </a:pPr>
            <a:r>
              <a:rPr lang="en-US" altLang="en-US" sz="1000" dirty="0">
                <a:solidFill>
                  <a:schemeClr val="tx2"/>
                </a:solidFill>
                <a:latin typeface="Segoe UI" panose="020B0502040204020203" pitchFamily="34" charset="0"/>
                <a:cs typeface="Segoe UI" panose="020B0502040204020203" pitchFamily="34" charset="0"/>
              </a:rPr>
              <a:t>Mt Pleasant, SC 29464</a:t>
            </a:r>
            <a:endParaRPr lang="en-US" altLang="en-US" dirty="0">
              <a:solidFill>
                <a:schemeClr val="tx2"/>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681BD100-CBB0-4F66-BF07-89C29B13F85D}"/>
              </a:ext>
            </a:extLst>
          </p:cNvPr>
          <p:cNvGrpSpPr/>
          <p:nvPr/>
        </p:nvGrpSpPr>
        <p:grpSpPr>
          <a:xfrm>
            <a:off x="108976" y="104742"/>
            <a:ext cx="8011648" cy="5135858"/>
            <a:chOff x="115008" y="104742"/>
            <a:chExt cx="8011648" cy="5135858"/>
          </a:xfrm>
        </p:grpSpPr>
        <p:pic>
          <p:nvPicPr>
            <p:cNvPr id="1035" name="Picture 11">
              <a:extLst>
                <a:ext uri="{FF2B5EF4-FFF2-40B4-BE49-F238E27FC236}">
                  <a16:creationId xmlns:a16="http://schemas.microsoft.com/office/drawing/2014/main" id="{C0136E94-9D07-4468-B9B0-FC44E492F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009" y="104742"/>
              <a:ext cx="1371051" cy="91403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a:extLst>
                <a:ext uri="{FF2B5EF4-FFF2-40B4-BE49-F238E27FC236}">
                  <a16:creationId xmlns:a16="http://schemas.microsoft.com/office/drawing/2014/main" id="{53935A6F-3530-4D63-A9AD-E96EFA189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5008" y="1160014"/>
              <a:ext cx="1371051" cy="91403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a:extLst>
                <a:ext uri="{FF2B5EF4-FFF2-40B4-BE49-F238E27FC236}">
                  <a16:creationId xmlns:a16="http://schemas.microsoft.com/office/drawing/2014/main" id="{C3C08AFE-C712-4856-A97D-DA3F9533E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15009" y="2215286"/>
              <a:ext cx="1371321" cy="91421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a:extLst>
                <a:ext uri="{FF2B5EF4-FFF2-40B4-BE49-F238E27FC236}">
                  <a16:creationId xmlns:a16="http://schemas.microsoft.com/office/drawing/2014/main" id="{831281AF-519F-41C7-86D7-21EEBA0F98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15009" y="4326288"/>
              <a:ext cx="1371465" cy="91431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a:extLst>
                <a:ext uri="{FF2B5EF4-FFF2-40B4-BE49-F238E27FC236}">
                  <a16:creationId xmlns:a16="http://schemas.microsoft.com/office/drawing/2014/main" id="{2ABFD0E0-D6AC-403B-BA9A-4CE6ACE1A4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15009" y="3270738"/>
              <a:ext cx="1371465" cy="91431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a:extLst>
                <a:ext uri="{FF2B5EF4-FFF2-40B4-BE49-F238E27FC236}">
                  <a16:creationId xmlns:a16="http://schemas.microsoft.com/office/drawing/2014/main" id="{453AF797-B275-4B88-BB4D-2698DAA28B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755056" y="104742"/>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a:extLst>
                <a:ext uri="{FF2B5EF4-FFF2-40B4-BE49-F238E27FC236}">
                  <a16:creationId xmlns:a16="http://schemas.microsoft.com/office/drawing/2014/main" id="{8E91199F-1715-4427-A215-45950EE7D7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755056" y="1160197"/>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a:extLst>
                <a:ext uri="{FF2B5EF4-FFF2-40B4-BE49-F238E27FC236}">
                  <a16:creationId xmlns:a16="http://schemas.microsoft.com/office/drawing/2014/main" id="{905E9D2F-D72B-41BD-BA17-F9D057B3C6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755122" y="4326288"/>
              <a:ext cx="1371468" cy="914312"/>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a:extLst>
                <a:ext uri="{FF2B5EF4-FFF2-40B4-BE49-F238E27FC236}">
                  <a16:creationId xmlns:a16="http://schemas.microsoft.com/office/drawing/2014/main" id="{AB04056C-0BC1-4658-84BF-78A70CF6E1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755056" y="2215652"/>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a:extLst>
                <a:ext uri="{FF2B5EF4-FFF2-40B4-BE49-F238E27FC236}">
                  <a16:creationId xmlns:a16="http://schemas.microsoft.com/office/drawing/2014/main" id="{9B3089C7-CD5B-43FC-956C-55C501F10A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755261" y="3271107"/>
              <a:ext cx="1371190" cy="914126"/>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 name="Text Box 4">
            <a:extLst>
              <a:ext uri="{FF2B5EF4-FFF2-40B4-BE49-F238E27FC236}">
                <a16:creationId xmlns:a16="http://schemas.microsoft.com/office/drawing/2014/main" id="{71801259-E7A1-46D0-8069-DCAF863CD6F2}"/>
              </a:ext>
            </a:extLst>
          </p:cNvPr>
          <p:cNvSpPr txBox="1">
            <a:spLocks noChangeArrowheads="1"/>
          </p:cNvSpPr>
          <p:nvPr/>
        </p:nvSpPr>
        <p:spPr bwMode="auto">
          <a:xfrm>
            <a:off x="925513" y="4362301"/>
            <a:ext cx="6378575" cy="87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algn="ctr" defTabSz="914400" eaLnBrk="0" fontAlgn="base" hangingPunct="0">
              <a:spcBef>
                <a:spcPct val="0"/>
              </a:spcBef>
              <a:spcAft>
                <a:spcPct val="0"/>
              </a:spcAft>
            </a:pPr>
            <a:r>
              <a:rPr lang="en-US" altLang="en-US" sz="2400" b="1" i="1" dirty="0">
                <a:ln w="3175">
                  <a:solidFill>
                    <a:schemeClr val="tx1"/>
                  </a:solidFill>
                </a:ln>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Agent Open House</a:t>
            </a:r>
          </a:p>
          <a:p>
            <a:pPr algn="ctr" defTabSz="914400" eaLnBrk="0" fontAlgn="base" hangingPunct="0">
              <a:spcBef>
                <a:spcPct val="0"/>
              </a:spcBef>
              <a:spcAft>
                <a:spcPct val="0"/>
              </a:spcAft>
            </a:pPr>
            <a:r>
              <a:rPr lang="en-US" altLang="en-US" sz="2400" b="1" i="1" dirty="0">
                <a:ln w="3175">
                  <a:solidFill>
                    <a:schemeClr val="tx1"/>
                  </a:solidFill>
                </a:ln>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Wednesday from 11-1</a:t>
            </a:r>
          </a:p>
        </p:txBody>
      </p:sp>
    </p:spTree>
    <p:extLst>
      <p:ext uri="{BB962C8B-B14F-4D97-AF65-F5344CB8AC3E}">
        <p14:creationId xmlns:p14="http://schemas.microsoft.com/office/powerpoint/2010/main" val="327220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244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13</cp:revision>
  <dcterms:created xsi:type="dcterms:W3CDTF">2018-10-02T11:42:07Z</dcterms:created>
  <dcterms:modified xsi:type="dcterms:W3CDTF">2020-08-17T18:32:34Z</dcterms:modified>
</cp:coreProperties>
</file>