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lis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43719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2752 Oak Manor Drive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Pleasant, SC 29466 ~ MLS# 17025865 ~ $624,999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7724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Seller Offering $5,000 Agent Bonus For Closing By 5/1/18</a:t>
            </a:r>
            <a:endParaRPr lang="en-US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  <a:t>Lisa Quick    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  <a:hlinkClick r:id="rId3"/>
              </a:rPr>
              <a:t>lisa@mattoneillteam.com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  <a:t>    843-452-6688</a:t>
            </a:r>
            <a:endParaRPr lang="en-US" sz="1600" u="sng" dirty="0">
              <a:solidFill>
                <a:schemeClr val="bg2">
                  <a:lumMod val="1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438400" y="-34407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7038" y="5482709"/>
            <a:ext cx="4114799" cy="4708981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beautiful, move-in-ready home features a grand lot with a private feel. It has a large curved shaped front lawn and a long driveway and it sits across the street from wooded marsh. The spacious back yard is on a pond and is buffered from other homes by mature landscaping. The home's floor plan is ideal for everyday living and entertaining. It features a downstairs master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a two story living room with fireplace and built-ins, a screened porch with cathedral ceiling, a two story entry and a flex loft space. It boast Brazilian teak floors, formal dining room with tray ceiling, eat in kitchen with bay window and a huge mud room. Exterior painted in 2015. Dunes West has amazing amenities: golf, tennis, play park, pool, fitness center, boat ramp/storage, walking/biking trails.</a:t>
            </a:r>
          </a:p>
          <a:p>
            <a:pPr algn="ctr"/>
            <a:endParaRPr lang="en-US" sz="15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5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" y="5374922"/>
            <a:ext cx="1828800" cy="1219200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854" y="8199290"/>
            <a:ext cx="1821181" cy="1219200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" y="8199966"/>
            <a:ext cx="1827531" cy="1218354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235" y="9611474"/>
            <a:ext cx="1828800" cy="1219200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8" y="6787444"/>
            <a:ext cx="1820402" cy="1219200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505" y="11023658"/>
            <a:ext cx="182626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680" y="5374922"/>
            <a:ext cx="1828800" cy="12192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11023318"/>
            <a:ext cx="1828800" cy="12192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7039" y="10578405"/>
            <a:ext cx="4121642" cy="138499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Upstairs are three bedrooms, two full baths, access to the balcony and a loft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Exterior painted in 2015.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Dunes West has amazing amenities: golf, tennis, play park, pool, fitness center, boat ramp/storage, walking/biking trails.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3100" y="11960423"/>
            <a:ext cx="38862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" y="9611642"/>
            <a:ext cx="1826122" cy="1218354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680" y="6787106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230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2018-02-06T11:57:13Z</dcterms:modified>
</cp:coreProperties>
</file>