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43" y="-3053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danosky@mattoneillteam.com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" r="851"/>
          <a:stretch/>
        </p:blipFill>
        <p:spPr bwMode="auto">
          <a:xfrm>
            <a:off x="-8965" y="-99749"/>
            <a:ext cx="8238564" cy="5584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5155"/>
            <a:ext cx="6400800" cy="3882664"/>
          </a:xfrm>
        </p:spPr>
        <p:txBody>
          <a:bodyPr anchor="ctr">
            <a:noAutofit/>
          </a:bodyPr>
          <a:lstStyle/>
          <a:p>
            <a:r>
              <a:rPr lang="en-US" sz="1100" b="1" u="sng" dirty="0">
                <a:solidFill>
                  <a:schemeClr val="accent2">
                    <a:lumMod val="50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Why You'll Love This Home:</a:t>
            </a:r>
          </a:p>
          <a:p>
            <a:pPr algn="l"/>
            <a:endParaRPr lang="en-US" sz="11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chemeClr val="accent2">
                    <a:lumMod val="50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Completely Renovated: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Experience the blend of artistry and modernity in this meticulously updated residence.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chemeClr val="accent2">
                    <a:lumMod val="50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Elegant Interiors: 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Enjoy luxury vinyl plank flooring throughout, a spacious open floor plan, and a designated dining area ideal for entertaining.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chemeClr val="accent2">
                    <a:lumMod val="50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Gourmet Kitchen: 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Delight in the stylish kitchen with white cabinets, stainless steel appliances, granite countertops, and a chic navy tile backsplash.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chemeClr val="accent2">
                    <a:lumMod val="50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Owner's Suite: 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Relax in comfort with dual walk-in closets and an ensuite bath featuring a custom tile step-in shower.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chemeClr val="accent2">
                    <a:lumMod val="50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Outdoor Oasis: 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Discover a spacious backyard with a new extended privacy fence and an enclosed courtyard, perfect for serene mornings or social gatherings.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chemeClr val="accent2">
                    <a:lumMod val="50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Features: 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Benefit from a new roof, updated HVAC system, tankless hot water heater, and the potential for short-term rental use.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move-in-ready home epitomizes modern living, offering a harmonious blend of contemporary aesthetics, thoughtful design, and practical functionality. Don't miss this opportunity to make this renovated haven your own. Schedule a showing today and envision your future in this turnkey masterpiece at a new, more accessible price.</a:t>
            </a:r>
          </a:p>
          <a:p>
            <a:pPr algn="l"/>
            <a:endParaRPr lang="en-US" sz="11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We look forward to assisting you in your home-buying journey.</a:t>
            </a:r>
            <a:endParaRPr lang="en-US" sz="11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771017"/>
            <a:ext cx="8229600" cy="287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Stacy Danosky   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sdanosky@mattoneillteam.com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843-860-8048</a:t>
            </a:r>
            <a:endParaRPr lang="en-US" sz="1257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338457"/>
            <a:ext cx="8229600" cy="1147944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2753 Ranger Drive</a:t>
            </a:r>
          </a:p>
          <a:p>
            <a:pPr algn="ctr"/>
            <a:r>
              <a:rPr lang="en-US" sz="18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Waylyn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~ North Charleston, SC 29405 ~ MLS# 24002141 ~ $335,000</a:t>
            </a:r>
          </a:p>
          <a:p>
            <a:pPr algn="ctr"/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38565" y="239615"/>
            <a:ext cx="30534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ln w="31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</a:t>
            </a:r>
          </a:p>
          <a:p>
            <a:pPr algn="r"/>
            <a:r>
              <a:rPr lang="en-US" sz="2400" b="1" dirty="0">
                <a:ln w="31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SATURDAY 12-3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0" y="8265395"/>
            <a:ext cx="1828800" cy="121514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1395" y="5592680"/>
            <a:ext cx="1827609" cy="121840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3086" y="6930500"/>
            <a:ext cx="1824228" cy="121345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349343" y="1859232"/>
            <a:ext cx="2694969" cy="3704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7" dirty="0"/>
              <a:t>Open House Saturday 12-3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i="1" dirty="0">
                <a:ln w="3175"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stanty Cortez" panose="02000506000000020003" pitchFamily="2" charset="0"/>
                <a:cs typeface="Times New Roman" panose="02020603050405020304" pitchFamily="18" charset="0"/>
              </a:rPr>
              <a:t>Price Refreshed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14247D-26DF-42B7-94A7-3D206C979827}"/>
              </a:ext>
            </a:extLst>
          </p:cNvPr>
          <p:cNvSpPr/>
          <p:nvPr/>
        </p:nvSpPr>
        <p:spPr>
          <a:xfrm>
            <a:off x="8458200" y="9056908"/>
            <a:ext cx="216597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Book your showing today!</a:t>
            </a:r>
          </a:p>
        </p:txBody>
      </p:sp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237765BB-55F5-490F-B750-3D580053EC6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429000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1720</TotalTime>
  <Words>251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Rastanty Cortez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85</cp:revision>
  <dcterms:created xsi:type="dcterms:W3CDTF">2006-08-16T00:00:00Z</dcterms:created>
  <dcterms:modified xsi:type="dcterms:W3CDTF">2024-01-29T19:14:05Z</dcterms:modified>
</cp:coreProperties>
</file>