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C211"/>
    <a:srgbClr val="FF8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726" y="-175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5"/>
            <a:ext cx="6995160" cy="2156037"/>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4" y="2251499"/>
            <a:ext cx="3637598"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80524" y="3189817"/>
            <a:ext cx="3637598"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2707482"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217544" y="400474"/>
            <a:ext cx="4600576"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0" y="2104814"/>
            <a:ext cx="2707482"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0"/>
            <a:ext cx="493776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613059" y="898737"/>
            <a:ext cx="493776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613059" y="7872096"/>
            <a:ext cx="493776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1/10/2020</a:t>
            </a:fld>
            <a:endParaRPr lang="en-US"/>
          </a:p>
        </p:txBody>
      </p:sp>
      <p:sp>
        <p:nvSpPr>
          <p:cNvPr id="5" name="Footer Placeholder 4"/>
          <p:cNvSpPr>
            <a:spLocks noGrp="1"/>
          </p:cNvSpPr>
          <p:nvPr>
            <p:ph type="ftr" sz="quarter" idx="3"/>
          </p:nvPr>
        </p:nvSpPr>
        <p:spPr>
          <a:xfrm>
            <a:off x="2811780" y="9322648"/>
            <a:ext cx="260604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microsoft.com/office/2007/relationships/hdphoto" Target="../media/hdphoto1.wdp"/><Relationship Id="rId7" Type="http://schemas.openxmlformats.org/officeDocument/2006/relationships/image" Target="../media/image5.jp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8000"/>
            <a:lum/>
            <a:extLst>
              <a:ext uri="{BEBA8EAE-BF5A-486C-A8C5-ECC9F3942E4B}">
                <a14:imgProps xmlns:a14="http://schemas.microsoft.com/office/drawing/2010/main">
                  <a14:imgLayer r:embed="rId3">
                    <a14:imgEffect>
                      <a14:artisticBlur/>
                    </a14:imgEffect>
                  </a14:imgLayer>
                </a14:imgProps>
              </a:ext>
            </a:extLst>
          </a:blip>
          <a:srcRect/>
          <a:stretch>
            <a:fillRect l="-36000" r="-36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52402"/>
            <a:ext cx="7772400" cy="1430415"/>
          </a:xfrm>
        </p:spPr>
        <p:txBody>
          <a:bodyPr>
            <a:normAutofit/>
          </a:bodyPr>
          <a:lstStyle/>
          <a:p>
            <a:r>
              <a:rPr lang="en-US" sz="2800" b="1" i="1" dirty="0">
                <a:solidFill>
                  <a:srgbClr val="F5C211"/>
                </a:solidFill>
                <a:latin typeface="Times New Roman" panose="02020603050405020304" pitchFamily="18" charset="0"/>
                <a:cs typeface="Times New Roman" panose="02020603050405020304" pitchFamily="18" charset="0"/>
              </a:rPr>
              <a:t>Renovated Lowcountry Charmer</a:t>
            </a:r>
            <a:br>
              <a:rPr lang="en-US" sz="2800" b="1" i="1" dirty="0">
                <a:solidFill>
                  <a:schemeClr val="bg1"/>
                </a:solidFill>
                <a:latin typeface="Times New Roman" panose="02020603050405020304" pitchFamily="18" charset="0"/>
                <a:cs typeface="Times New Roman" panose="02020603050405020304" pitchFamily="18" charset="0"/>
              </a:rPr>
            </a:br>
            <a:br>
              <a:rPr lang="en-US" sz="1200" b="1" i="1" dirty="0">
                <a:solidFill>
                  <a:schemeClr val="bg1"/>
                </a:solidFill>
                <a:latin typeface="Times New Roman" panose="02020603050405020304" pitchFamily="18" charset="0"/>
                <a:cs typeface="Times New Roman" panose="02020603050405020304" pitchFamily="18" charset="0"/>
              </a:rPr>
            </a:br>
            <a:r>
              <a:rPr lang="en-US" sz="2400" b="1" dirty="0">
                <a:solidFill>
                  <a:schemeClr val="bg1"/>
                </a:solidFill>
                <a:latin typeface="Times New Roman" panose="02020603050405020304" pitchFamily="18" charset="0"/>
                <a:cs typeface="Times New Roman" panose="02020603050405020304" pitchFamily="18" charset="0"/>
              </a:rPr>
              <a:t>2760 Fountainhead Way</a:t>
            </a:r>
            <a:br>
              <a:rPr lang="en-US" sz="2000" dirty="0">
                <a:solidFill>
                  <a:schemeClr val="bg1"/>
                </a:solidFill>
                <a:latin typeface="Times New Roman" panose="02020603050405020304" pitchFamily="18" charset="0"/>
                <a:cs typeface="Times New Roman" panose="02020603050405020304" pitchFamily="18" charset="0"/>
              </a:rPr>
            </a:br>
            <a:r>
              <a:rPr lang="en-US" sz="2000" dirty="0">
                <a:solidFill>
                  <a:schemeClr val="bg1"/>
                </a:solidFill>
                <a:latin typeface="Times New Roman" panose="02020603050405020304" pitchFamily="18" charset="0"/>
                <a:cs typeface="Times New Roman" panose="02020603050405020304" pitchFamily="18" charset="0"/>
              </a:rPr>
              <a:t>Dunes West ~ Mount Pleasant, SC 29466 ~ MLS# 20000374 ~ $949,000</a:t>
            </a:r>
            <a:endParaRPr lang="en-US" sz="2400" i="1" dirty="0">
              <a:solidFill>
                <a:schemeClr val="bg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467246" y="4507993"/>
            <a:ext cx="7295108" cy="3836829"/>
          </a:xfrm>
        </p:spPr>
        <p:txBody>
          <a:bodyPr anchor="ctr">
            <a:normAutofit lnSpcReduction="10000"/>
          </a:bodyPr>
          <a:lstStyle/>
          <a:p>
            <a:r>
              <a:rPr lang="en-US" sz="1800" dirty="0">
                <a:solidFill>
                  <a:schemeClr val="bg1"/>
                </a:solidFill>
                <a:latin typeface="Times New Roman" panose="02020603050405020304" pitchFamily="18" charset="0"/>
                <a:cs typeface="Times New Roman" panose="02020603050405020304" pitchFamily="18" charset="0"/>
              </a:rPr>
              <a:t>This Lowcountry gem is located in the premier Harbour subsection of sought-after Dunes West Plantation. The brick paved driveway welcomes you home to the .366 acre pond front lot. The custom-built home contains gorgeous crown molding, distressed oak wood floors and 10’ first and 9’ second floor ceilings. The home is an entertainer's dream both inside and out. The inside offers an open floor plan with chef's kitchen and elevator access to all three floors. Outdoors, features a custom built saltwater pool complete with LED underwater lighting and a full outdoor kitchen! The southern style full width front porch has antiqued copper gas lamps, clear stained bead board wood ceiling and 4 ceiling fans.</a:t>
            </a:r>
          </a:p>
          <a:p>
            <a:endParaRPr lang="en-US" sz="1800" dirty="0">
              <a:solidFill>
                <a:schemeClr val="bg1"/>
              </a:solidFill>
              <a:latin typeface="Times New Roman" panose="02020603050405020304" pitchFamily="18" charset="0"/>
              <a:cs typeface="Times New Roman" panose="02020603050405020304" pitchFamily="18" charset="0"/>
            </a:endParaRPr>
          </a:p>
          <a:p>
            <a:r>
              <a:rPr lang="en-US" sz="1800" dirty="0">
                <a:solidFill>
                  <a:schemeClr val="bg1"/>
                </a:solidFill>
                <a:latin typeface="Times New Roman" panose="02020603050405020304" pitchFamily="18" charset="0"/>
                <a:cs typeface="Times New Roman" panose="02020603050405020304" pitchFamily="18" charset="0"/>
              </a:rPr>
              <a:t>Dunes West is a golf course community with amenities galore. This home, listed under current appraised value, is an opportunity that buyers should not ignore!</a:t>
            </a:r>
          </a:p>
        </p:txBody>
      </p:sp>
      <p:sp>
        <p:nvSpPr>
          <p:cNvPr id="4" name="Rectangle 3"/>
          <p:cNvSpPr/>
          <p:nvPr/>
        </p:nvSpPr>
        <p:spPr>
          <a:xfrm>
            <a:off x="228600" y="152400"/>
            <a:ext cx="7772400" cy="9677400"/>
          </a:xfrm>
          <a:prstGeom prst="rect">
            <a:avLst/>
          </a:prstGeom>
          <a:noFill/>
          <a:ln w="3175">
            <a:solidFill>
              <a:srgbClr val="F5C21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Rectangle 4"/>
          <p:cNvSpPr/>
          <p:nvPr/>
        </p:nvSpPr>
        <p:spPr>
          <a:xfrm>
            <a:off x="419100" y="8458201"/>
            <a:ext cx="7391400" cy="1323439"/>
          </a:xfrm>
          <a:prstGeom prst="rect">
            <a:avLst/>
          </a:prstGeom>
        </p:spPr>
        <p:txBody>
          <a:bodyPr wrap="square">
            <a:spAutoFit/>
          </a:bodyPr>
          <a:lstStyle/>
          <a:p>
            <a:pPr algn="ctr"/>
            <a:r>
              <a:rPr lang="en-US" sz="2000" b="1" dirty="0">
                <a:solidFill>
                  <a:schemeClr val="bg1"/>
                </a:solidFill>
                <a:latin typeface="Times New Roman" panose="02020603050405020304" pitchFamily="18" charset="0"/>
                <a:cs typeface="Times New Roman" panose="02020603050405020304" pitchFamily="18" charset="0"/>
              </a:rPr>
              <a:t>Kenneth Nix</a:t>
            </a:r>
          </a:p>
          <a:p>
            <a:pPr algn="ctr"/>
            <a:r>
              <a:rPr lang="en-US" sz="1600" dirty="0">
                <a:solidFill>
                  <a:schemeClr val="bg1"/>
                </a:solidFill>
                <a:latin typeface="Times New Roman" panose="02020603050405020304" pitchFamily="18" charset="0"/>
                <a:cs typeface="Times New Roman" panose="02020603050405020304" pitchFamily="18" charset="0"/>
              </a:rPr>
              <a:t>kenneth@landsouthofcharleston.com</a:t>
            </a:r>
          </a:p>
          <a:p>
            <a:pPr algn="ctr"/>
            <a:r>
              <a:rPr lang="pt-BR" sz="1600" dirty="0">
                <a:solidFill>
                  <a:schemeClr val="bg1"/>
                </a:solidFill>
                <a:latin typeface="Times New Roman" panose="02020603050405020304" pitchFamily="18" charset="0"/>
                <a:cs typeface="Times New Roman" panose="02020603050405020304" pitchFamily="18" charset="0"/>
              </a:rPr>
              <a:t>M (843) 222-2582 | O (843) 577-5263</a:t>
            </a:r>
          </a:p>
          <a:p>
            <a:pPr algn="ctr"/>
            <a:endParaRPr lang="en-US" sz="1600" dirty="0">
              <a:solidFill>
                <a:schemeClr val="bg1"/>
              </a:solidFill>
              <a:latin typeface="Times New Roman" panose="02020603050405020304" pitchFamily="18" charset="0"/>
              <a:cs typeface="Times New Roman" panose="02020603050405020304" pitchFamily="18" charset="0"/>
            </a:endParaRPr>
          </a:p>
          <a:p>
            <a:pPr algn="ctr"/>
            <a:r>
              <a:rPr lang="en-US" sz="1200" dirty="0">
                <a:solidFill>
                  <a:schemeClr val="bg1"/>
                </a:solidFill>
                <a:latin typeface="Times New Roman" panose="02020603050405020304" pitchFamily="18" charset="0"/>
                <a:cs typeface="Times New Roman" panose="02020603050405020304" pitchFamily="18" charset="0"/>
              </a:rPr>
              <a:t>Land South of Charleston, LLC | 180 E Bay St Ste 300 | Charleston, SC 29401</a:t>
            </a:r>
          </a:p>
        </p:txBody>
      </p:sp>
      <p:cxnSp>
        <p:nvCxnSpPr>
          <p:cNvPr id="7" name="Straight Connector 6"/>
          <p:cNvCxnSpPr/>
          <p:nvPr/>
        </p:nvCxnSpPr>
        <p:spPr>
          <a:xfrm>
            <a:off x="1257300" y="8401510"/>
            <a:ext cx="5715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972348" y="3657600"/>
            <a:ext cx="1273817" cy="850392"/>
          </a:xfrm>
          <a:prstGeom prst="rect">
            <a:avLst/>
          </a:prstGeom>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67247" y="3657600"/>
            <a:ext cx="1275589" cy="850392"/>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67246" y="1653539"/>
            <a:ext cx="2767134" cy="1845105"/>
          </a:xfrm>
          <a:prstGeom prst="rect">
            <a:avLst/>
          </a:prstGeom>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994697" y="1653539"/>
            <a:ext cx="2767658" cy="1845105"/>
          </a:xfrm>
          <a:prstGeom prst="rect">
            <a:avLst/>
          </a:prstGeom>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476744" y="1653538"/>
            <a:ext cx="1275588" cy="850392"/>
          </a:xfrm>
          <a:prstGeom prst="rect">
            <a:avLst/>
          </a:prstGeom>
        </p:spPr>
      </p:pic>
      <p:pic>
        <p:nvPicPr>
          <p:cNvPr id="24" name="Picture 23">
            <a:extLst>
              <a:ext uri="{FF2B5EF4-FFF2-40B4-BE49-F238E27FC236}">
                <a16:creationId xmlns:a16="http://schemas.microsoft.com/office/drawing/2014/main" id="{9A9AA993-B109-4494-BC62-F31ECF90F9CB}"/>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476747" y="2648251"/>
            <a:ext cx="1275589" cy="850392"/>
          </a:xfrm>
          <a:prstGeom prst="rect">
            <a:avLst/>
          </a:prstGeom>
        </p:spPr>
      </p:pic>
      <p:pic>
        <p:nvPicPr>
          <p:cNvPr id="25" name="Picture 24">
            <a:extLst>
              <a:ext uri="{FF2B5EF4-FFF2-40B4-BE49-F238E27FC236}">
                <a16:creationId xmlns:a16="http://schemas.microsoft.com/office/drawing/2014/main" id="{A0BA1429-E868-44C3-A7C6-443A2E9C28D3}"/>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486766" y="3657600"/>
            <a:ext cx="1275588" cy="850392"/>
          </a:xfrm>
          <a:prstGeom prst="rect">
            <a:avLst/>
          </a:prstGeom>
        </p:spPr>
      </p:pic>
      <p:pic>
        <p:nvPicPr>
          <p:cNvPr id="26" name="Picture 25">
            <a:extLst>
              <a:ext uri="{FF2B5EF4-FFF2-40B4-BE49-F238E27FC236}">
                <a16:creationId xmlns:a16="http://schemas.microsoft.com/office/drawing/2014/main" id="{98C9AE5A-A46A-46EB-A1E2-D909A7636E12}"/>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4980777" y="3657600"/>
            <a:ext cx="1276477" cy="850392"/>
          </a:xfrm>
          <a:prstGeom prst="rect">
            <a:avLst/>
          </a:prstGeom>
        </p:spPr>
      </p:pic>
      <p:pic>
        <p:nvPicPr>
          <p:cNvPr id="17" name="Picture 16">
            <a:extLst>
              <a:ext uri="{FF2B5EF4-FFF2-40B4-BE49-F238E27FC236}">
                <a16:creationId xmlns:a16="http://schemas.microsoft.com/office/drawing/2014/main" id="{55D03912-EB0C-4C8A-B3F9-47FBB3CAA25E}"/>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3475676" y="3657600"/>
            <a:ext cx="1275588" cy="850392"/>
          </a:xfrm>
          <a:prstGeom prst="rect">
            <a:avLst/>
          </a:prstGeom>
        </p:spPr>
      </p:pic>
    </p:spTree>
    <p:extLst>
      <p:ext uri="{BB962C8B-B14F-4D97-AF65-F5344CB8AC3E}">
        <p14:creationId xmlns:p14="http://schemas.microsoft.com/office/powerpoint/2010/main" val="39454367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TotalTime>
  <Words>216</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Renovated Lowcountry Charmer  2760 Fountainhead Way Dunes West ~ Mount Pleasant, SC 29466 ~ MLS# 20000374 ~ $949,000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Investment Opportunity ~ Handyman Special ~</dc:title>
  <dc:creator>CVH360</dc:creator>
  <cp:lastModifiedBy>A. Thomas Price</cp:lastModifiedBy>
  <cp:revision>23</cp:revision>
  <dcterms:created xsi:type="dcterms:W3CDTF">2006-08-16T00:00:00Z</dcterms:created>
  <dcterms:modified xsi:type="dcterms:W3CDTF">2020-01-10T18:42:04Z</dcterms:modified>
</cp:coreProperties>
</file>