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5" d="100"/>
          <a:sy n="75" d="100"/>
        </p:scale>
        <p:origin x="156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9/26/2017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9/26/2017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9/26/2017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9/26/2017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9/26/2017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9/26/2017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9/26/2017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9/26/2017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9/26/2017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9/26/2017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7459" r="8000"/>
          <a:stretch/>
        </p:blipFill>
        <p:spPr>
          <a:xfrm>
            <a:off x="-1" y="0"/>
            <a:ext cx="7772402" cy="5161376"/>
          </a:xfrm>
          <a:prstGeom prst="rect">
            <a:avLst/>
          </a:prstGeom>
        </p:spPr>
      </p:pic>
      <p:sp>
        <p:nvSpPr>
          <p:cNvPr id="2" name="Title 1"/>
          <p:cNvSpPr>
            <a:spLocks noGrp="1"/>
          </p:cNvSpPr>
          <p:nvPr>
            <p:ph type="title"/>
          </p:nvPr>
        </p:nvSpPr>
        <p:spPr>
          <a:xfrm>
            <a:off x="1123159" y="4416967"/>
            <a:ext cx="6634559" cy="772077"/>
          </a:xfrm>
        </p:spPr>
        <p:txBody>
          <a:bodyPr anchor="t">
            <a:noAutofit/>
          </a:bodyPr>
          <a:lstStyle/>
          <a:p>
            <a:r>
              <a:rPr lang="pt-BR" sz="2400" dirty="0">
                <a:solidFill>
                  <a:srgbClr val="002060"/>
                </a:solidFill>
                <a:effectLst>
                  <a:outerShdw blurRad="50800" dist="38100" dir="5400000" algn="t" rotWithShape="0">
                    <a:prstClr val="black">
                      <a:alpha val="40000"/>
                    </a:prstClr>
                  </a:outerShdw>
                </a:effectLst>
                <a:latin typeface="Century Gothic" pitchFamily="34" charset="0"/>
              </a:rPr>
              <a:t>2769 Oak Manor Drive</a:t>
            </a:r>
            <a:br>
              <a:rPr lang="pt-BR" sz="2400" dirty="0">
                <a:solidFill>
                  <a:srgbClr val="002060"/>
                </a:solidFill>
                <a:effectLst>
                  <a:outerShdw blurRad="50800" dist="38100" dir="5400000" algn="t" rotWithShape="0">
                    <a:prstClr val="black">
                      <a:alpha val="40000"/>
                    </a:prstClr>
                  </a:outerShdw>
                </a:effectLst>
                <a:latin typeface="Century Gothic" pitchFamily="34" charset="0"/>
              </a:rPr>
            </a:br>
            <a:r>
              <a:rPr lang="en-US" sz="2000" dirty="0">
                <a:solidFill>
                  <a:srgbClr val="002060"/>
                </a:solidFill>
                <a:effectLst>
                  <a:outerShdw blurRad="50800" dist="38100" dir="5400000" algn="t" rotWithShape="0">
                    <a:prstClr val="black">
                      <a:alpha val="40000"/>
                    </a:prstClr>
                  </a:outerShdw>
                </a:effectLst>
                <a:latin typeface="Century Gothic" pitchFamily="34" charset="0"/>
              </a:rPr>
              <a:t>Dunes West ~ Mt Pleasant</a:t>
            </a:r>
          </a:p>
        </p:txBody>
      </p:sp>
      <p:sp>
        <p:nvSpPr>
          <p:cNvPr id="11" name="Rectangle 10"/>
          <p:cNvSpPr/>
          <p:nvPr/>
        </p:nvSpPr>
        <p:spPr>
          <a:xfrm>
            <a:off x="0" y="5207000"/>
            <a:ext cx="7772400" cy="1631216"/>
          </a:xfrm>
          <a:prstGeom prst="rect">
            <a:avLst/>
          </a:prstGeom>
          <a:noFill/>
          <a:ln>
            <a:noFill/>
          </a:ln>
        </p:spPr>
        <p:txBody>
          <a:bodyPr wrap="square">
            <a:spAutoFit/>
          </a:bodyPr>
          <a:lstStyle/>
          <a:p>
            <a:pPr algn="ctr"/>
            <a:r>
              <a:rPr lang="en-US" sz="1250" b="1" dirty="0">
                <a:solidFill>
                  <a:schemeClr val="bg1"/>
                </a:solidFill>
                <a:latin typeface="Century Gothic" panose="020B0502020202020204" pitchFamily="34" charset="0"/>
              </a:rPr>
              <a:t>Have you been searching for a home that allows you to live the resort lifestyle year-around? Are you an avid boater who dreams of direct river access to come and go as you please without being subject to the highs and lows of a tidal creek? This stunning custom home sits directly on the Wando River and comes adorned with all of the extras that make everyday feel like a vacation, including a deeded boat slip steps from your front door. This jet dock can accommodate boats up to 25 feet! Just approaching the circular driveway you'll immediately notice this home is exceptional. The brick skirt, the split curved staircase and the circular porch with columns lend an air of Greek Revival architecture to this </a:t>
            </a:r>
            <a:r>
              <a:rPr lang="en-US" sz="1250" b="1" dirty="0" err="1">
                <a:solidFill>
                  <a:schemeClr val="bg1"/>
                </a:solidFill>
                <a:latin typeface="Century Gothic" panose="020B0502020202020204" pitchFamily="34" charset="0"/>
              </a:rPr>
              <a:t>Lowcountry</a:t>
            </a:r>
            <a:r>
              <a:rPr lang="en-US" sz="1250" b="1" dirty="0">
                <a:solidFill>
                  <a:schemeClr val="bg1"/>
                </a:solidFill>
                <a:latin typeface="Century Gothic" panose="020B0502020202020204" pitchFamily="34" charset="0"/>
              </a:rPr>
              <a:t> home. Step inside and prepare to fall in love! </a:t>
            </a:r>
          </a:p>
        </p:txBody>
      </p:sp>
      <p:sp>
        <p:nvSpPr>
          <p:cNvPr id="12" name="Rectangle 11"/>
          <p:cNvSpPr/>
          <p:nvPr/>
        </p:nvSpPr>
        <p:spPr>
          <a:xfrm>
            <a:off x="4662395" y="7072042"/>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043"/>
            <a:ext cx="1369694" cy="91439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8130107"/>
            <a:ext cx="1369693" cy="914401"/>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9535" y="7072042"/>
            <a:ext cx="136969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69535" y="8130107"/>
            <a:ext cx="1369695" cy="914401"/>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2"/>
            <a:ext cx="1369695" cy="914400"/>
          </a:xfrm>
          <a:prstGeom prst="rect">
            <a:avLst/>
          </a:prstGeom>
          <a:ln>
            <a:solidFill>
              <a:schemeClr val="bg2"/>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86672" y="8130107"/>
            <a:ext cx="1369695" cy="914401"/>
          </a:xfrm>
          <a:prstGeom prst="rect">
            <a:avLst/>
          </a:prstGeom>
          <a:ln>
            <a:solidFill>
              <a:schemeClr val="bg2"/>
            </a:solidFill>
          </a:ln>
        </p:spPr>
      </p:pic>
      <p:sp>
        <p:nvSpPr>
          <p:cNvPr id="29" name="Title 1"/>
          <p:cNvSpPr txBox="1">
            <a:spLocks/>
          </p:cNvSpPr>
          <p:nvPr/>
        </p:nvSpPr>
        <p:spPr>
          <a:xfrm>
            <a:off x="0" y="0"/>
            <a:ext cx="7757718"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000" i="1" dirty="0">
                <a:solidFill>
                  <a:srgbClr val="002060"/>
                </a:solidFill>
                <a:latin typeface="Century Gothic" pitchFamily="34" charset="0"/>
              </a:rPr>
              <a:t>Direct Waterfront</a:t>
            </a:r>
          </a:p>
          <a:p>
            <a:pPr algn="ctr"/>
            <a:r>
              <a:rPr lang="en-US" sz="2000" i="1" dirty="0">
                <a:solidFill>
                  <a:srgbClr val="002060"/>
                </a:solidFill>
                <a:latin typeface="Century Gothic" pitchFamily="34" charset="0"/>
              </a:rPr>
              <a:t>on The Wando River!!</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65" y="136267"/>
            <a:ext cx="1027271" cy="68580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65" y="2662621"/>
            <a:ext cx="1027271" cy="68580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65" y="3504739"/>
            <a:ext cx="1027271" cy="68580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1065" y="1820503"/>
            <a:ext cx="1027271" cy="68580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65" y="4346856"/>
            <a:ext cx="1022094" cy="682344"/>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1065" y="978385"/>
            <a:ext cx="1027271" cy="685800"/>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634639" y="136267"/>
            <a:ext cx="1027271" cy="685799"/>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634639" y="2662620"/>
            <a:ext cx="1027271" cy="685800"/>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34639" y="3504738"/>
            <a:ext cx="1027271" cy="685800"/>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634639" y="1820502"/>
            <a:ext cx="1027271" cy="685800"/>
          </a:xfrm>
          <a:prstGeom prst="rect">
            <a:avLst/>
          </a:prstGeom>
          <a:ln w="3175">
            <a:solidFill>
              <a:schemeClr val="tx1"/>
            </a:solidFill>
          </a:ln>
          <a:effectLst>
            <a:outerShdw blurRad="190500" algn="tl" rotWithShape="0">
              <a:srgbClr val="000000">
                <a:alpha val="70000"/>
              </a:srgbClr>
            </a:outerShdw>
          </a:effectLst>
        </p:spPr>
      </p:pic>
      <p:pic>
        <p:nvPicPr>
          <p:cNvPr id="36" name="Picture 35"/>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634808" y="4346856"/>
            <a:ext cx="1027102" cy="682344"/>
          </a:xfrm>
          <a:prstGeom prst="rect">
            <a:avLst/>
          </a:prstGeom>
          <a:ln w="3175">
            <a:solidFill>
              <a:schemeClr val="tx1"/>
            </a:solidFill>
          </a:ln>
          <a:effectLst>
            <a:outerShdw blurRad="190500" algn="tl" rotWithShape="0">
              <a:srgbClr val="000000">
                <a:alpha val="70000"/>
              </a:srgbClr>
            </a:outerShdw>
          </a:effectLst>
        </p:spPr>
      </p:pic>
      <p:pic>
        <p:nvPicPr>
          <p:cNvPr id="37" name="Picture 36"/>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6634639" y="978384"/>
            <a:ext cx="1027271" cy="685800"/>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TotalTime>
  <Words>178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2769 Oak Manor Drive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36</cp:revision>
  <dcterms:created xsi:type="dcterms:W3CDTF">2006-08-16T00:00:00Z</dcterms:created>
  <dcterms:modified xsi:type="dcterms:W3CDTF">2017-09-26T10:35:09Z</dcterms:modified>
</cp:coreProperties>
</file>