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te@mattoneillteam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2251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86944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276 Coming Street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Elliotborough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~ Charleston, SC 29403 ~ MLS# 18025824 ~ $499,000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827" y="153110"/>
            <a:ext cx="4571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INCREDIBLE LOCATION!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759364"/>
            <a:ext cx="7772400" cy="1631216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block from King Street &amp; walking distance to beautiful, scenic, Hampton Park in downtown Charleston, this historic home makes a great downtown getaway or an amazing investment opportunity. The home features original hardwood floors, baseboard molding, high ceilings, built-ins &amp; several fireplaces throughout the home.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577" y="7924800"/>
            <a:ext cx="2495247" cy="16634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153" y="7924800"/>
            <a:ext cx="2495247" cy="166349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4800"/>
            <a:ext cx="2495247" cy="166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74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2018-12-11T16:22:04Z</dcterms:modified>
</cp:coreProperties>
</file>