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5/22/2019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5/22/2019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CERTIFIED BEST BUY</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102684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900" dirty="0">
                <a:ln w="18415" cmpd="sng">
                  <a:solidFill>
                    <a:srgbClr val="FFFFFF"/>
                  </a:solidFill>
                  <a:prstDash val="solid"/>
                </a:ln>
                <a:effectLst>
                  <a:outerShdw blurRad="63500" dir="3600000" algn="tl" rotWithShape="0">
                    <a:srgbClr val="000000">
                      <a:alpha val="70000"/>
                    </a:srgbClr>
                  </a:outerShdw>
                </a:effectLst>
              </a:rPr>
              <a:t>277 Sweet Alyssum Dr</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nb-NO" sz="2400" dirty="0">
                <a:ln w="18415" cmpd="sng">
                  <a:solidFill>
                    <a:srgbClr val="FFFFFF"/>
                  </a:solidFill>
                  <a:prstDash val="solid"/>
                </a:ln>
                <a:effectLst>
                  <a:outerShdw blurRad="63500" dir="3600000" algn="tl" rotWithShape="0">
                    <a:srgbClr val="000000">
                      <a:alpha val="70000"/>
                    </a:srgbClr>
                  </a:outerShdw>
                </a:effectLst>
              </a:rPr>
              <a:t>Summer Park</a:t>
            </a:r>
          </a:p>
          <a:p>
            <a:pPr algn="r"/>
            <a:r>
              <a:rPr lang="nb-NO" sz="2400" dirty="0">
                <a:ln w="18415" cmpd="sng">
                  <a:solidFill>
                    <a:srgbClr val="FFFFFF"/>
                  </a:solidFill>
                  <a:prstDash val="solid"/>
                </a:ln>
                <a:effectLst>
                  <a:outerShdw blurRad="63500" dir="3600000" algn="tl" rotWithShape="0">
                    <a:srgbClr val="000000">
                      <a:alpha val="70000"/>
                    </a:srgbClr>
                  </a:outerShdw>
                </a:effectLst>
              </a:rPr>
              <a:t>Ladson, SC 29456</a:t>
            </a:r>
          </a:p>
          <a:p>
            <a:pPr algn="r"/>
            <a:r>
              <a:rPr lang="nb-NO" sz="2400" dirty="0">
                <a:ln w="18415" cmpd="sng">
                  <a:solidFill>
                    <a:srgbClr val="FFFFFF"/>
                  </a:solidFill>
                  <a:prstDash val="solid"/>
                </a:ln>
                <a:effectLst>
                  <a:outerShdw blurRad="63500" dir="3600000" algn="tl" rotWithShape="0">
                    <a:srgbClr val="000000">
                      <a:alpha val="70000"/>
                    </a:srgbClr>
                  </a:outerShdw>
                </a:effectLst>
              </a:rPr>
              <a:t>MLS# 19012159</a:t>
            </a:r>
          </a:p>
          <a:p>
            <a:pPr algn="r"/>
            <a:r>
              <a:rPr lang="nb-NO" sz="2400" dirty="0">
                <a:ln w="18415" cmpd="sng">
                  <a:solidFill>
                    <a:srgbClr val="FFFFFF"/>
                  </a:solidFill>
                  <a:prstDash val="solid"/>
                </a:ln>
                <a:effectLst>
                  <a:outerShdw blurRad="63500" dir="3600000" algn="tl" rotWithShape="0">
                    <a:srgbClr val="000000">
                      <a:alpha val="70000"/>
                    </a:srgbClr>
                  </a:outerShdw>
                </a:effectLst>
              </a:rPr>
              <a:t>$275,000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6640" y="8174599"/>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6640" y="5957407"/>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36640" y="4850711"/>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200" dirty="0">
                <a:solidFill>
                  <a:srgbClr val="000000"/>
                </a:solidFill>
              </a:rPr>
              <a:t>This Remarkable detached 2 story home is situated on a quiet tree-lined street and is surrounded by a large private fence yard. This Unbelievable home offers exclusive ceiling fans, distinctive lighting fixtures, energy efficient tankless water heater, has 4 bedrooms, upstairs offers 3 large bedrooms and a valuable loft area that is perfect for a kids playroom. There are several large rooms on the main floor including the Spacious master bedroom suite that offers a huge walk-in closet and a stylish master bathroom with double vanities, an awesome walk-in shower &amp; useful linen closet, the living room or private office is perfectly located just off the grand entry foyer with 18 ft ceilings and gorgeous wood/laminate flooring. The modern, spacious kitchen is appointed with beautiful crafted 42 inch wood cabinets, selected wood/laminate flooring, upgraded built-in stainless appliances and stylish hard surface counter tops. The dining area is adjacent to the kitchen, offers gorgeous wood-laminate flooring and is filled with natural light from a large picture window. The Grand gathering room is open and offers 18 ft. ceiling with a classic ceiling fan and is perfect for relaxing or entertaining.</a:t>
            </a:r>
          </a:p>
          <a:p>
            <a:r>
              <a:rPr lang="en-US" sz="1200" dirty="0">
                <a:solidFill>
                  <a:srgbClr val="000000"/>
                </a:solidFill>
              </a:rPr>
              <a:t>There is private walk-out to the important screened-in porch that is perfect for morning coffee or relaxing in the evening. Continuing on to the over sized patio and the large landscaped back yard is perfect for outside entertaining and cook-outs.</a:t>
            </a:r>
          </a:p>
          <a:p>
            <a:r>
              <a:rPr lang="en-US" sz="1200" dirty="0">
                <a:solidFill>
                  <a:srgbClr val="000000"/>
                </a:solidFill>
              </a:rPr>
              <a:t>This Amazing home is located in the Dorchester 2 school system. Priced for a quick sell! Bring your checkbook.</a:t>
            </a:r>
          </a:p>
          <a:p>
            <a:r>
              <a:rPr lang="en-US" sz="1200" dirty="0">
                <a:solidFill>
                  <a:srgbClr val="000000"/>
                </a:solidFill>
              </a:rPr>
              <a:t>The Line Forms Here! Age, </a:t>
            </a:r>
            <a:r>
              <a:rPr lang="en-US" sz="1200" dirty="0" err="1">
                <a:solidFill>
                  <a:srgbClr val="000000"/>
                </a:solidFill>
              </a:rPr>
              <a:t>sqft</a:t>
            </a:r>
            <a:r>
              <a:rPr lang="en-US" sz="12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9497" y="7063784"/>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271</TotalTime>
  <Words>365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CERTIFIED BEST BUY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50</cp:revision>
  <dcterms:created xsi:type="dcterms:W3CDTF">2006-08-16T00:00:00Z</dcterms:created>
  <dcterms:modified xsi:type="dcterms:W3CDTF">2019-05-22T14:10:54Z</dcterms:modified>
</cp:coreProperties>
</file>