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676" y="48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6951" y="-7341"/>
            <a:ext cx="5544899" cy="4883581"/>
          </a:xfrm>
          <a:prstGeom prst="rect">
            <a:avLst/>
          </a:prstGeom>
          <a:ln w="3175">
            <a:noFill/>
          </a:ln>
          <a:effectLst/>
        </p:spPr>
      </p:pic>
      <p:sp>
        <p:nvSpPr>
          <p:cNvPr id="21" name="Rectangle 20"/>
          <p:cNvSpPr/>
          <p:nvPr/>
        </p:nvSpPr>
        <p:spPr>
          <a:xfrm>
            <a:off x="7532625" y="7718032"/>
            <a:ext cx="3200399" cy="1377984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1" y="0"/>
            <a:ext cx="7315198" cy="685800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36871" y="4883581"/>
            <a:ext cx="5544900" cy="3954483"/>
          </a:xfrm>
        </p:spPr>
        <p:txBody>
          <a:bodyPr anchor="t">
            <a:noAutofit/>
          </a:bodyPr>
          <a:lstStyle/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Gorgeous Charleston Single in the new Tributary subsection of Rivertowne features a modern open living space with beautiful hardwood floors, a kitchen with matching stainless appliances, granite counter tops, and large center island. A wall of windows gives the whole downstairs an abundance of natural light, and highlights the custom fireplace trimmed with shiplap and featuring a reclaimed wood mantle. There is an </a:t>
            </a:r>
            <a:r>
              <a:rPr lang="en-US" sz="1400" dirty="0" err="1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en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 suite master bedroom located downstairs and a second master bedroom upstairs along with two additional secondary bedrooms which share a charming Jack-and-Jill bathroom. A generous bonus room with distinctive reclaimed wood barn doors finishes off the spacious second floor and can used as a home office, extra bedroom, or second family room.</a:t>
            </a:r>
          </a:p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Come to Rivertowne Tributary and spend your evenings relaxing on the full front porch or taking in the view from the private screened porch out back.</a:t>
            </a:r>
          </a:p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($1,800 credit available toward buyer's closing costs and pre-</a:t>
            </a:r>
            <a:r>
              <a:rPr lang="en-US" sz="1400" dirty="0" err="1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paids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 with acceptable offer and use of preferred lender.)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36872" y="4190438"/>
            <a:ext cx="5544900" cy="685801"/>
          </a:xfrm>
        </p:spPr>
        <p:txBody>
          <a:bodyPr anchor="t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4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2781 Rivertowne Parkway</a:t>
            </a:r>
            <a:br>
              <a:rPr lang="en-US" sz="24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8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Mount Pleasant, SC 29466 ~ MLS# 18006167</a:t>
            </a:r>
            <a:endParaRPr lang="en-US" sz="1600" cap="none" dirty="0">
              <a:ln w="10541" cmpd="sng">
                <a:noFill/>
                <a:prstDash val="solid"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816" y="9052521"/>
            <a:ext cx="73152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Kristin Schatmeyer</a:t>
            </a:r>
          </a:p>
          <a:p>
            <a:pPr algn="ctr"/>
            <a:r>
              <a:rPr lang="en-US" sz="1200" dirty="0">
                <a:solidFill>
                  <a:schemeClr val="tx2"/>
                </a:solidFill>
                <a:latin typeface="Trebuchet MS" panose="020B0603020202020204" pitchFamily="34" charset="0"/>
              </a:rPr>
              <a:t>Cell - (843) 697-7370</a:t>
            </a:r>
          </a:p>
          <a:p>
            <a:pPr algn="ctr"/>
            <a:r>
              <a:rPr lang="en-US" sz="1200" dirty="0">
                <a:solidFill>
                  <a:schemeClr val="tx2"/>
                </a:solidFill>
                <a:latin typeface="Trebuchet MS" panose="020B0603020202020204" pitchFamily="34" charset="0"/>
              </a:rPr>
              <a:t>kristin.schatmeyer@carolinaone.com</a:t>
            </a:r>
          </a:p>
          <a:p>
            <a:pPr algn="ctr"/>
            <a:r>
              <a:rPr lang="en-US" sz="1200" dirty="0">
                <a:solidFill>
                  <a:schemeClr val="tx2"/>
                </a:solidFill>
                <a:latin typeface="Trebuchet MS" panose="020B0603020202020204" pitchFamily="34" charset="0"/>
              </a:rPr>
              <a:t>www.KristinSchatmeyer.com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0" y="8995372"/>
            <a:ext cx="1524000" cy="1037628"/>
            <a:chOff x="0" y="8814959"/>
            <a:chExt cx="1524000" cy="1037628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2583" y="8814959"/>
              <a:ext cx="1018834" cy="700449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>
            <a:xfrm>
              <a:off x="0" y="9437089"/>
              <a:ext cx="1524000" cy="4154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700" dirty="0">
                  <a:solidFill>
                    <a:schemeClr val="tx2"/>
                  </a:solidFill>
                  <a:latin typeface="Trebuchet MS" panose="020B0603020202020204" pitchFamily="34" charset="0"/>
                </a:rPr>
                <a:t>Carolina One Real Estate</a:t>
              </a:r>
            </a:p>
            <a:p>
              <a:pPr algn="ctr"/>
              <a:r>
                <a:rPr lang="en-US" sz="700" dirty="0">
                  <a:solidFill>
                    <a:schemeClr val="tx2"/>
                  </a:solidFill>
                  <a:latin typeface="Trebuchet MS" panose="020B0603020202020204" pitchFamily="34" charset="0"/>
                </a:rPr>
                <a:t>2713 Highway 17 North</a:t>
              </a:r>
            </a:p>
            <a:p>
              <a:pPr algn="ctr"/>
              <a:r>
                <a:rPr lang="en-US" sz="700" dirty="0">
                  <a:solidFill>
                    <a:schemeClr val="tx2"/>
                  </a:solidFill>
                  <a:latin typeface="Trebuchet MS" panose="020B0603020202020204" pitchFamily="34" charset="0"/>
                </a:rPr>
                <a:t>Mt. Pleasant, SC 29466</a:t>
              </a:r>
            </a:p>
          </p:txBody>
        </p:sp>
      </p:grpSp>
      <p:sp>
        <p:nvSpPr>
          <p:cNvPr id="23" name="Rectangle 22"/>
          <p:cNvSpPr/>
          <p:nvPr/>
        </p:nvSpPr>
        <p:spPr>
          <a:xfrm>
            <a:off x="1636872" y="-7341"/>
            <a:ext cx="55449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i="1" dirty="0">
                <a:ln w="3175">
                  <a:solidFill>
                    <a:schemeClr val="tx2"/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Rivertowne ~ Reduced to $505,000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2558" y="9049426"/>
            <a:ext cx="694042" cy="929520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11" y="91772"/>
            <a:ext cx="1302589" cy="8696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11" y="3077657"/>
            <a:ext cx="1302588" cy="869599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11" y="2082362"/>
            <a:ext cx="1302588" cy="869599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11" y="4072952"/>
            <a:ext cx="1302588" cy="869599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11" y="1087068"/>
            <a:ext cx="1302586" cy="869598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12" y="6063542"/>
            <a:ext cx="1302586" cy="869599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12" y="7058837"/>
            <a:ext cx="1302586" cy="869599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12" y="5068247"/>
            <a:ext cx="1302586" cy="869599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11" y="8054132"/>
            <a:ext cx="1302586" cy="869598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282</TotalTime>
  <Words>215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Book Antiqua</vt:lpstr>
      <vt:lpstr>Lucida Sans</vt:lpstr>
      <vt:lpstr>Trebuchet MS</vt:lpstr>
      <vt:lpstr>Wingdings</vt:lpstr>
      <vt:lpstr>Wingdings 2</vt:lpstr>
      <vt:lpstr>Wingdings 3</vt:lpstr>
      <vt:lpstr>Apex</vt:lpstr>
      <vt:lpstr>2781 Rivertowne Parkway Mount Pleasant, SC 29466 ~ MLS# 18006167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49</cp:revision>
  <dcterms:created xsi:type="dcterms:W3CDTF">2006-08-16T00:00:00Z</dcterms:created>
  <dcterms:modified xsi:type="dcterms:W3CDTF">2018-06-26T16:31:32Z</dcterms:modified>
</cp:coreProperties>
</file>