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951" y="-7341"/>
            <a:ext cx="5544899" cy="4883581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1" y="4883581"/>
            <a:ext cx="5544900" cy="3954483"/>
          </a:xfrm>
        </p:spPr>
        <p:txBody>
          <a:bodyPr anchor="t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Charleston Single in the new Tributary subsection of Rivertowne features a modern open living space with beautiful hardwood floors, a kitchen with matching stainless appliances, granite counter tops, and large center island. A wall of windows gives the whole downstairs an abundance of natural light, and highlights the custom fireplace trimmed with shiplap and featuring a reclaimed wood mantle. There is an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master bedroom located downstairs and a second master bedroom upstairs along with two additional secondary bedrooms which share a charming Jack-and-Jill bathroom. A generous bonus room with distinctive reclaimed wood barn doors finishes off the spacious second floor and can used as a home office, extra bedroom, or second family room.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to Rivertowne Tributary and spend your evenings relaxing on the full front porch or taking in the view from the private screened porch out back.</a:t>
            </a:r>
          </a:p>
          <a:p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($1,800 credit available toward buyer's closing costs and pre-</a:t>
            </a:r>
            <a:r>
              <a:rPr lang="en-US" sz="1400" i="1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with acceptable offer and use of preferred lender.)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2" y="4190438"/>
            <a:ext cx="5544900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2781 Rivertowne Parkway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Pleasant, SC 29466 ~ MLS# 18006167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2" y="-7341"/>
            <a:ext cx="5544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Rivertowne ~ Reduced to $505,000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9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3077657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2082362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4072952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282</TotalTime>
  <Words>215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2781 Rivertowne Parkway Mount Pleasant, SC 29466 ~ MLS# 18006167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2018-07-09T19:30:05Z</dcterms:modified>
</cp:coreProperties>
</file>