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2/18/2016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gif"/><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kugelmanrealestate.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steve@agentowned.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8972126"/>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958590" y="685800"/>
            <a:ext cx="3737610" cy="2169689"/>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2796 Carolina Isle </a:t>
            </a:r>
            <a:r>
              <a:rPr lang="en-US" sz="2400" b="1" dirty="0" err="1"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Dr</a:t>
            </a: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15031453</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$490,000</a:t>
            </a: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5 Bedrooms | 2½ Baths | 3,571 sf</a:t>
            </a:r>
            <a:endParaRPr lang="en-US" sz="14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4112414"/>
            <a:ext cx="7772400" cy="3865119"/>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Lowest priced home per square foot in the desirable Rivertowne Country Club with nearby neighborhood amenities offering the areas only Arnold Palmer Signature Golf Course, resort style swimming pool, amazing clubhouse, tennis courts and walking paths. As you enter the home you'll notice the 2 story foyer with an office to your right and separate formal dining room to your left. The dining room flows into the kitchen via a butler's pantry. Plenty of cabinet and counter space with </a:t>
            </a:r>
            <a:r>
              <a:rPr lang="en-US" sz="1400" dirty="0" smtClean="0">
                <a:solidFill>
                  <a:schemeClr val="tx1"/>
                </a:solidFill>
                <a:latin typeface="Georgia" panose="02040502050405020303" pitchFamily="18" charset="0"/>
                <a:cs typeface="Microsoft Sans Serif" panose="020B0604020202020204" pitchFamily="34" charset="0"/>
              </a:rPr>
              <a:t>Corian </a:t>
            </a:r>
            <a:r>
              <a:rPr lang="en-US" sz="1400" dirty="0">
                <a:solidFill>
                  <a:schemeClr val="tx1"/>
                </a:solidFill>
                <a:latin typeface="Georgia" panose="02040502050405020303" pitchFamily="18" charset="0"/>
                <a:cs typeface="Microsoft Sans Serif" panose="020B0604020202020204" pitchFamily="34" charset="0"/>
              </a:rPr>
              <a:t>counter tops outlining the kitchen and center island to match. The very spacious layout offers a large family room with recessed speakers and remote gas fire place with marble surround. Off the family room are </a:t>
            </a:r>
            <a:r>
              <a:rPr lang="en-US" sz="1400" dirty="0" smtClean="0">
                <a:solidFill>
                  <a:schemeClr val="tx1"/>
                </a:solidFill>
                <a:latin typeface="Georgia" panose="02040502050405020303" pitchFamily="18" charset="0"/>
                <a:cs typeface="Microsoft Sans Serif" panose="020B0604020202020204" pitchFamily="34" charset="0"/>
              </a:rPr>
              <a:t>French </a:t>
            </a:r>
            <a:r>
              <a:rPr lang="en-US" sz="1400" dirty="0">
                <a:solidFill>
                  <a:schemeClr val="tx1"/>
                </a:solidFill>
                <a:latin typeface="Georgia" panose="02040502050405020303" pitchFamily="18" charset="0"/>
                <a:cs typeface="Microsoft Sans Serif" panose="020B0604020202020204" pitchFamily="34" charset="0"/>
              </a:rPr>
              <a:t>doors leading into the spacious tiled sunroom which leads directly out to the rear deck overlooking the large backyard. </a:t>
            </a:r>
            <a:r>
              <a:rPr lang="en-US" sz="1400" dirty="0" smtClean="0">
                <a:solidFill>
                  <a:schemeClr val="tx1"/>
                </a:solidFill>
                <a:latin typeface="Georgia" panose="02040502050405020303" pitchFamily="18" charset="0"/>
                <a:cs typeface="Microsoft Sans Serif" panose="020B0604020202020204" pitchFamily="34" charset="0"/>
              </a:rPr>
              <a:t>This </a:t>
            </a:r>
            <a:r>
              <a:rPr lang="en-US" sz="1400" dirty="0">
                <a:solidFill>
                  <a:schemeClr val="tx1"/>
                </a:solidFill>
                <a:latin typeface="Georgia" panose="02040502050405020303" pitchFamily="18" charset="0"/>
                <a:cs typeface="Microsoft Sans Serif" panose="020B0604020202020204" pitchFamily="34" charset="0"/>
              </a:rPr>
              <a:t>home has lots of large windows allowing plenty of natural light and extensive molding throughout this home. Downstairs features nice hardwoods and carpeting with carpeted staircases, hallway, and bedrooms on the second level. The upstairs master suite features trey ceilings with large master bath featuring his and her vanities and separate shower/garden tub as well as large walk-in closet. All bedrooms are a very nice size and the LARGE frog can be used as your 5th bedroom, mother-in-law suite, or game room with plenty of storage, full bathroom and second staircase leading back downstairs. It's hard to beat this price for this size home anywhere in Mt. Pleasant! Schedule your showing today, don't let this opportunity pass you by.</a:t>
            </a:r>
            <a:endParaRPr lang="en-US" sz="12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6200" y="685800"/>
            <a:ext cx="3855718" cy="2169689"/>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2504185" y="8883586"/>
            <a:ext cx="2764028" cy="892552"/>
          </a:xfrm>
          <a:prstGeom prst="rect">
            <a:avLst/>
          </a:prstGeom>
        </p:spPr>
        <p:txBody>
          <a:bodyPr wrap="square">
            <a:spAutoFit/>
          </a:bodyPr>
          <a:lstStyle/>
          <a:p>
            <a:pPr algn="ctr"/>
            <a:r>
              <a:rPr lang="de-DE" sz="1600" dirty="0">
                <a:latin typeface="Georgia" panose="02040502050405020303" pitchFamily="18" charset="0"/>
                <a:cs typeface="Microsoft Sans Serif" panose="020B0604020202020204" pitchFamily="34" charset="0"/>
              </a:rPr>
              <a:t>Stephen </a:t>
            </a:r>
            <a:r>
              <a:rPr lang="de-DE" sz="1600" dirty="0" smtClean="0">
                <a:latin typeface="Georgia" panose="02040502050405020303" pitchFamily="18" charset="0"/>
                <a:cs typeface="Microsoft Sans Serif" panose="020B0604020202020204" pitchFamily="34" charset="0"/>
              </a:rPr>
              <a:t>Kugelman</a:t>
            </a:r>
            <a:endParaRPr lang="de-DE" sz="16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rPr>
              <a:t>(843</a:t>
            </a:r>
            <a:r>
              <a:rPr lang="de-DE" sz="1200" dirty="0">
                <a:latin typeface="Georgia" panose="02040502050405020303" pitchFamily="18" charset="0"/>
                <a:cs typeface="Microsoft Sans Serif" panose="020B0604020202020204" pitchFamily="34" charset="0"/>
              </a:rPr>
              <a:t>) 330-0403</a:t>
            </a:r>
          </a:p>
          <a:p>
            <a:pPr algn="ctr"/>
            <a:r>
              <a:rPr lang="de-DE" sz="1200" dirty="0" smtClean="0">
                <a:latin typeface="Georgia" panose="02040502050405020303" pitchFamily="18" charset="0"/>
                <a:cs typeface="Microsoft Sans Serif" panose="020B0604020202020204" pitchFamily="34" charset="0"/>
                <a:hlinkClick r:id="rId4"/>
              </a:rPr>
              <a:t>steve@agentowned.com</a:t>
            </a:r>
            <a:r>
              <a:rPr lang="de-DE" sz="1200" dirty="0" smtClean="0">
                <a:latin typeface="Georgia" panose="02040502050405020303" pitchFamily="18" charset="0"/>
                <a:cs typeface="Microsoft Sans Serif" panose="020B0604020202020204" pitchFamily="34" charset="0"/>
              </a:rPr>
              <a:t> </a:t>
            </a:r>
            <a:endParaRPr lang="de-DE" sz="1200" dirty="0">
              <a:latin typeface="Georgia" panose="02040502050405020303" pitchFamily="18" charset="0"/>
              <a:cs typeface="Microsoft Sans Serif" panose="020B0604020202020204" pitchFamily="34" charset="0"/>
            </a:endParaRPr>
          </a:p>
          <a:p>
            <a:pPr algn="ctr"/>
            <a:r>
              <a:rPr lang="de-DE" sz="1200" dirty="0" smtClean="0">
                <a:latin typeface="Georgia" panose="02040502050405020303" pitchFamily="18" charset="0"/>
                <a:cs typeface="Microsoft Sans Serif" panose="020B0604020202020204" pitchFamily="34" charset="0"/>
                <a:hlinkClick r:id="rId5"/>
              </a:rPr>
              <a:t>www.kugelmanrealestate.com</a:t>
            </a:r>
            <a:r>
              <a:rPr lang="de-DE" sz="1200" dirty="0" smtClean="0">
                <a:latin typeface="Georgia" panose="02040502050405020303" pitchFamily="18" charset="0"/>
                <a:cs typeface="Microsoft Sans Serif" panose="020B0604020202020204" pitchFamily="34" charset="0"/>
              </a:rPr>
              <a:t> </a:t>
            </a:r>
            <a:endParaRPr lang="en-US" sz="105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 y="-22086"/>
            <a:ext cx="7772398" cy="707886"/>
          </a:xfrm>
          <a:prstGeom prst="rect">
            <a:avLst/>
          </a:prstGeom>
        </p:spPr>
        <p:txBody>
          <a:bodyPr wrap="square" anchor="ctr">
            <a:spAutoFit/>
          </a:bodyPr>
          <a:lstStyle/>
          <a:p>
            <a:pPr algn="ct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Open House this Saturday Feb </a:t>
            </a:r>
            <a:r>
              <a:rPr lang="en-US" sz="4000" i="1" dirty="0" smtClean="0">
                <a:solidFill>
                  <a:srgbClr val="FFFF00"/>
                </a:solidFill>
                <a:effectLst>
                  <a:outerShdw blurRad="38100" dist="38100" dir="2700000" algn="tl">
                    <a:srgbClr val="000000">
                      <a:alpha val="43137"/>
                    </a:srgbClr>
                  </a:outerShdw>
                </a:effectLst>
                <a:latin typeface="Gabriola" panose="04040605051002020D02" pitchFamily="82" charset="0"/>
              </a:rPr>
              <a:t>20th </a:t>
            </a:r>
            <a:r>
              <a:rPr lang="en-US" sz="4000" i="1" dirty="0">
                <a:solidFill>
                  <a:srgbClr val="FFFF00"/>
                </a:solidFill>
                <a:effectLst>
                  <a:outerShdw blurRad="38100" dist="38100" dir="2700000" algn="tl">
                    <a:srgbClr val="000000">
                      <a:alpha val="43137"/>
                    </a:srgbClr>
                  </a:outerShdw>
                </a:effectLst>
                <a:latin typeface="Gabriola" panose="04040605051002020D02" pitchFamily="82" charset="0"/>
              </a:rPr>
              <a:t>Noon-4pm</a:t>
            </a:r>
            <a:endParaRPr lang="en-US" sz="4000" b="1" i="1" dirty="0">
              <a:solidFill>
                <a:schemeClr val="bg1"/>
              </a:solidFill>
              <a:effectLst>
                <a:outerShdw blurRad="38100" dist="38100" dir="2700000" algn="tl">
                  <a:srgbClr val="000000">
                    <a:alpha val="43137"/>
                  </a:srgbClr>
                </a:outerShdw>
              </a:effectLst>
              <a:latin typeface="Gabriola" panose="04040605051002020D02" pitchFamily="82" charset="0"/>
            </a:endParaRPr>
          </a:p>
        </p:txBody>
      </p:sp>
      <p:pic>
        <p:nvPicPr>
          <p:cNvPr id="18"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0286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6318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5"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43349" y="7924800"/>
            <a:ext cx="1170432" cy="79956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138302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2350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03669" y="7924800"/>
            <a:ext cx="1170432" cy="79749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76200" y="3165316"/>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1985336" y="3165316"/>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894472" y="3165316"/>
            <a:ext cx="1868712"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5803607" y="3165316"/>
            <a:ext cx="1868711" cy="105156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 name="Picture 9"/>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850125" y="9012362"/>
            <a:ext cx="477520" cy="635000"/>
          </a:xfrm>
          <a:prstGeom prst="rect">
            <a:avLst/>
          </a:prstGeom>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TotalTime>
  <Words>316</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2796 Carolina Isle Dr  Mount Pleasant, SC 29466 MLS# 15031453 $490,000  5 Bedrooms | 2½ Baths | 3,571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27</cp:revision>
  <dcterms:created xsi:type="dcterms:W3CDTF">2006-08-16T00:00:00Z</dcterms:created>
  <dcterms:modified xsi:type="dcterms:W3CDTF">2016-02-18T13:12:36Z</dcterms:modified>
</cp:coreProperties>
</file>