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6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gif"/><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kugelmanrealestate.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steve@agentowned.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8972126"/>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58590" y="685800"/>
            <a:ext cx="3737610" cy="2169689"/>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2796 Carolina Isle </a:t>
            </a:r>
            <a:r>
              <a:rPr lang="en-US" sz="2400" b="1" dirty="0" err="1"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Dr</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Pleasant, SC 29466</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15031453</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$490,000</a:t>
            </a: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Bedrooms | 2½ Baths |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3,571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4112414"/>
            <a:ext cx="7772400" cy="3865119"/>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WOW lowest priced home per square foot in the desirable Rivertowne Country Club with amenities offering the areas only Arnold Palmer Signature Golf Course, a resort style swimming pool, amazing clubhouse, tennis courts and walking paths. As you enter the home you'll notice the 2 story foyer with an office to your right and separate dining area to your left. This home offers hardwoods and carpet along with </a:t>
            </a:r>
            <a:r>
              <a:rPr lang="en-US" sz="1400" dirty="0" smtClean="0">
                <a:solidFill>
                  <a:schemeClr val="tx1"/>
                </a:solidFill>
                <a:latin typeface="Georgia" panose="02040502050405020303" pitchFamily="18" charset="0"/>
                <a:cs typeface="Microsoft Sans Serif" panose="020B0604020202020204" pitchFamily="34" charset="0"/>
              </a:rPr>
              <a:t>Corian </a:t>
            </a:r>
            <a:r>
              <a:rPr lang="en-US" sz="1400" dirty="0">
                <a:solidFill>
                  <a:schemeClr val="tx1"/>
                </a:solidFill>
                <a:latin typeface="Georgia" panose="02040502050405020303" pitchFamily="18" charset="0"/>
                <a:cs typeface="Microsoft Sans Serif" panose="020B0604020202020204" pitchFamily="34" charset="0"/>
              </a:rPr>
              <a:t>counter tops in the kitchen and extensive molding throughout. </a:t>
            </a:r>
            <a:endParaRPr lang="en-US" sz="1400" dirty="0" smtClean="0">
              <a:solidFill>
                <a:schemeClr val="tx1"/>
              </a:solidFill>
              <a:latin typeface="Georgia" panose="02040502050405020303" pitchFamily="18" charset="0"/>
              <a:cs typeface="Microsoft Sans Serif" panose="020B0604020202020204" pitchFamily="34" charset="0"/>
            </a:endParaRPr>
          </a:p>
          <a:p>
            <a:endParaRPr lang="en-US" sz="1400" dirty="0">
              <a:solidFill>
                <a:schemeClr val="tx1"/>
              </a:solidFill>
              <a:latin typeface="Georgia" panose="02040502050405020303" pitchFamily="18" charset="0"/>
              <a:cs typeface="Microsoft Sans Serif" panose="020B0604020202020204" pitchFamily="34" charset="0"/>
            </a:endParaRPr>
          </a:p>
          <a:p>
            <a:r>
              <a:rPr lang="en-US" sz="1400" dirty="0" smtClean="0">
                <a:solidFill>
                  <a:schemeClr val="tx1"/>
                </a:solidFill>
                <a:latin typeface="Georgia" panose="02040502050405020303" pitchFamily="18" charset="0"/>
                <a:cs typeface="Microsoft Sans Serif" panose="020B0604020202020204" pitchFamily="34" charset="0"/>
              </a:rPr>
              <a:t>Off </a:t>
            </a:r>
            <a:r>
              <a:rPr lang="en-US" sz="1400" dirty="0">
                <a:solidFill>
                  <a:schemeClr val="tx1"/>
                </a:solidFill>
                <a:latin typeface="Georgia" panose="02040502050405020303" pitchFamily="18" charset="0"/>
                <a:cs typeface="Microsoft Sans Serif" panose="020B0604020202020204" pitchFamily="34" charset="0"/>
              </a:rPr>
              <a:t>the family room are </a:t>
            </a:r>
            <a:r>
              <a:rPr lang="en-US" sz="1400" dirty="0" smtClean="0">
                <a:solidFill>
                  <a:schemeClr val="tx1"/>
                </a:solidFill>
                <a:latin typeface="Georgia" panose="02040502050405020303" pitchFamily="18" charset="0"/>
                <a:cs typeface="Microsoft Sans Serif" panose="020B0604020202020204" pitchFamily="34" charset="0"/>
              </a:rPr>
              <a:t>French </a:t>
            </a:r>
            <a:r>
              <a:rPr lang="en-US" sz="1400" dirty="0">
                <a:solidFill>
                  <a:schemeClr val="tx1"/>
                </a:solidFill>
                <a:latin typeface="Georgia" panose="02040502050405020303" pitchFamily="18" charset="0"/>
                <a:cs typeface="Microsoft Sans Serif" panose="020B0604020202020204" pitchFamily="34" charset="0"/>
              </a:rPr>
              <a:t>doors leading into the spacious sunroom which leads directly out to the rear deck overlooking the large backyard. There is plenty of room for storage and entertaining. The upstairs master features trey ceilings along with a large tiled master bath featuring dual vanities and a separate shower and garden tub and large walk-in closet. The LARGE frog can be used as the 5th bedroom or game room with plenty of storage, full bathroom and staircase leading to the laundry room and kitchen. This home is priced to sell quickly! Stop in today and see one of the areas best deals around.</a:t>
            </a:r>
            <a:endParaRPr lang="en-US" sz="12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6200" y="685800"/>
            <a:ext cx="3855718" cy="216968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04185" y="8883586"/>
            <a:ext cx="2764028" cy="892552"/>
          </a:xfrm>
          <a:prstGeom prst="rect">
            <a:avLst/>
          </a:prstGeom>
        </p:spPr>
        <p:txBody>
          <a:bodyPr wrap="square">
            <a:spAutoFit/>
          </a:bodyPr>
          <a:lstStyle/>
          <a:p>
            <a:pPr algn="ctr"/>
            <a:r>
              <a:rPr lang="de-DE" sz="1600" dirty="0">
                <a:latin typeface="Georgia" panose="02040502050405020303" pitchFamily="18" charset="0"/>
                <a:cs typeface="Microsoft Sans Serif" panose="020B0604020202020204" pitchFamily="34" charset="0"/>
              </a:rPr>
              <a:t>Stephen </a:t>
            </a:r>
            <a:r>
              <a:rPr lang="de-DE" sz="1600" dirty="0" smtClean="0">
                <a:latin typeface="Georgia" panose="02040502050405020303" pitchFamily="18" charset="0"/>
                <a:cs typeface="Microsoft Sans Serif" panose="020B0604020202020204" pitchFamily="34" charset="0"/>
              </a:rPr>
              <a:t>Kugelman</a:t>
            </a:r>
            <a:endParaRPr lang="de-DE" sz="1600" dirty="0">
              <a:latin typeface="Georgia" panose="02040502050405020303" pitchFamily="18" charset="0"/>
              <a:cs typeface="Microsoft Sans Serif" panose="020B0604020202020204" pitchFamily="34" charset="0"/>
            </a:endParaRPr>
          </a:p>
          <a:p>
            <a:pPr algn="ctr"/>
            <a:r>
              <a:rPr lang="de-DE" sz="1200" dirty="0" smtClean="0">
                <a:latin typeface="Georgia" panose="02040502050405020303" pitchFamily="18" charset="0"/>
                <a:cs typeface="Microsoft Sans Serif" panose="020B0604020202020204" pitchFamily="34" charset="0"/>
              </a:rPr>
              <a:t>(843</a:t>
            </a:r>
            <a:r>
              <a:rPr lang="de-DE" sz="1200" dirty="0">
                <a:latin typeface="Georgia" panose="02040502050405020303" pitchFamily="18" charset="0"/>
                <a:cs typeface="Microsoft Sans Serif" panose="020B0604020202020204" pitchFamily="34" charset="0"/>
              </a:rPr>
              <a:t>) 330-0403</a:t>
            </a:r>
          </a:p>
          <a:p>
            <a:pPr algn="ctr"/>
            <a:r>
              <a:rPr lang="de-DE" sz="1200" dirty="0" smtClean="0">
                <a:latin typeface="Georgia" panose="02040502050405020303" pitchFamily="18" charset="0"/>
                <a:cs typeface="Microsoft Sans Serif" panose="020B0604020202020204" pitchFamily="34" charset="0"/>
                <a:hlinkClick r:id="rId4"/>
              </a:rPr>
              <a:t>steve@agentowned.com</a:t>
            </a:r>
            <a:r>
              <a:rPr lang="de-DE" sz="1200" dirty="0" smtClean="0">
                <a:latin typeface="Georgia" panose="02040502050405020303" pitchFamily="18" charset="0"/>
                <a:cs typeface="Microsoft Sans Serif" panose="020B0604020202020204" pitchFamily="34" charset="0"/>
              </a:rPr>
              <a:t> </a:t>
            </a:r>
            <a:endParaRPr lang="de-DE" sz="1200" dirty="0">
              <a:latin typeface="Georgia" panose="02040502050405020303" pitchFamily="18" charset="0"/>
              <a:cs typeface="Microsoft Sans Serif" panose="020B0604020202020204" pitchFamily="34" charset="0"/>
            </a:endParaRPr>
          </a:p>
          <a:p>
            <a:pPr algn="ctr"/>
            <a:r>
              <a:rPr lang="de-DE" sz="1200" dirty="0" smtClean="0">
                <a:latin typeface="Georgia" panose="02040502050405020303" pitchFamily="18" charset="0"/>
                <a:cs typeface="Microsoft Sans Serif" panose="020B0604020202020204" pitchFamily="34" charset="0"/>
                <a:hlinkClick r:id="rId5"/>
              </a:rPr>
              <a:t>www.kugelmanrealestate.com</a:t>
            </a:r>
            <a:r>
              <a:rPr lang="de-DE" sz="1200" dirty="0" smtClean="0">
                <a:latin typeface="Georgia" panose="02040502050405020303" pitchFamily="18" charset="0"/>
                <a:cs typeface="Microsoft Sans Serif" panose="020B0604020202020204" pitchFamily="34" charset="0"/>
              </a:rPr>
              <a:t> </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 y="-76200"/>
            <a:ext cx="7772398" cy="707886"/>
          </a:xfrm>
          <a:prstGeom prst="rect">
            <a:avLst/>
          </a:prstGeom>
        </p:spPr>
        <p:txBody>
          <a:bodyPr wrap="square" anchor="ctr">
            <a:spAutoFit/>
          </a:bodyPr>
          <a:lstStyle/>
          <a:p>
            <a:pPr algn="ctr"/>
            <a:r>
              <a:rPr lang="en-US" sz="4000" i="1" dirty="0" smtClean="0">
                <a:solidFill>
                  <a:srgbClr val="FFFF00"/>
                </a:solidFill>
                <a:effectLst>
                  <a:outerShdw blurRad="38100" dist="38100" dir="2700000" algn="tl">
                    <a:srgbClr val="000000">
                      <a:alpha val="43137"/>
                    </a:srgbClr>
                  </a:outerShdw>
                </a:effectLst>
                <a:latin typeface="Gabriola" panose="04040605051002020D02" pitchFamily="82" charset="0"/>
              </a:rPr>
              <a:t>One of the Best Deals in </a:t>
            </a:r>
            <a:r>
              <a:rPr lang="en-US" sz="4000" i="1" dirty="0" err="1" smtClean="0">
                <a:solidFill>
                  <a:srgbClr val="FFFF00"/>
                </a:solidFill>
                <a:effectLst>
                  <a:outerShdw blurRad="38100" dist="38100" dir="2700000" algn="tl">
                    <a:srgbClr val="000000">
                      <a:alpha val="43137"/>
                    </a:srgbClr>
                  </a:outerShdw>
                </a:effectLst>
                <a:latin typeface="Gabriola" panose="04040605051002020D02" pitchFamily="82" charset="0"/>
              </a:rPr>
              <a:t>RiverTowne</a:t>
            </a:r>
            <a:endParaRPr lang="en-US" sz="40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18"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02869" y="7924800"/>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63189" y="7924800"/>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43349" y="7924800"/>
            <a:ext cx="1170432" cy="79956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383029" y="7924800"/>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223509" y="7924800"/>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503669" y="7924800"/>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200" y="3165316"/>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985336" y="3165316"/>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894472" y="3165316"/>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5803607" y="3165316"/>
            <a:ext cx="1868711"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9"/>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850125" y="9012362"/>
            <a:ext cx="477520" cy="635000"/>
          </a:xfrm>
          <a:prstGeom prst="rect">
            <a:avLst/>
          </a:prstGeom>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237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2796 Carolina Isle Dr  Mount Pleasant, SC 29466 MLS# 15031453 $490,000  5 Bedrooms | 2½ Baths | 3,571 sf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24</cp:revision>
  <dcterms:created xsi:type="dcterms:W3CDTF">2006-08-16T00:00:00Z</dcterms:created>
  <dcterms:modified xsi:type="dcterms:W3CDTF">2016-01-27T16:02:33Z</dcterms:modified>
</cp:coreProperties>
</file>