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68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35" b="8306"/>
          <a:stretch/>
        </p:blipFill>
        <p:spPr>
          <a:xfrm>
            <a:off x="0" y="-1323"/>
            <a:ext cx="6893404" cy="38900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323"/>
            <a:ext cx="6858000" cy="534723"/>
          </a:xfrm>
        </p:spPr>
        <p:txBody>
          <a:bodyPr>
            <a:noAutofit/>
          </a:bodyPr>
          <a:lstStyle/>
          <a:p>
            <a:pPr algn="r"/>
            <a:r>
              <a:rPr lang="en-US" sz="2800" i="1" dirty="0">
                <a:ln>
                  <a:solidFill>
                    <a:srgbClr val="FFFF00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Listing!!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8" y="4931433"/>
            <a:ext cx="6853462" cy="2243494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Everyone wants community and a great view! This home has both! Brickyard Plantation is an amazing neighborhood with a private boat launch, clubhouse, pool, tennis courts and walking trails. This 4 bedroom, 2.5 bath home has an OPEN floorplan and is located on a quiet cul-de-sac. The master bedroom and bath is located on the first floor. The kitchen opens to the living room and boasts granite countertops and a gas stove. The back deck and screened porch provide a perfect retreat to enjoy the amazing trees and wetland in the private backyard!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477" y="3992681"/>
            <a:ext cx="1266684" cy="8403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738" y="3992681"/>
            <a:ext cx="1258272" cy="8347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92681"/>
            <a:ext cx="1258272" cy="8347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781" y="3992681"/>
            <a:ext cx="1298219" cy="861284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0" y="3048000"/>
            <a:ext cx="6858000" cy="884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2797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Rosedown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Point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Brickyard Plantation - Mount Pleasant - MLS# 16026730 - $490,000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14" y="8249419"/>
            <a:ext cx="686577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742594" y="8257451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Del Shaffer </a:t>
            </a:r>
          </a:p>
          <a:p>
            <a:pPr algn="ctr"/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843.408.6821 </a:t>
            </a:r>
          </a:p>
          <a:p>
            <a:pPr algn="ctr"/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078" y="8236539"/>
            <a:ext cx="1235609" cy="85019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29" y="3992681"/>
            <a:ext cx="1266684" cy="84036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695" y="7273316"/>
            <a:ext cx="1266684" cy="84036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47" y="7273316"/>
            <a:ext cx="1258272" cy="83478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73316"/>
            <a:ext cx="1258272" cy="83478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074" y="7275404"/>
            <a:ext cx="1291927" cy="85710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955" y="7275353"/>
            <a:ext cx="1260546" cy="83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126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New Listing!!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17</cp:revision>
  <dcterms:created xsi:type="dcterms:W3CDTF">2006-08-16T00:00:00Z</dcterms:created>
  <dcterms:modified xsi:type="dcterms:W3CDTF">2016-10-14T18:27:50Z</dcterms:modified>
</cp:coreProperties>
</file>