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2.jpg" ContentType="image/jpeg"/>
  <Override PartName="/ppt/media/image3.jpg" ContentType="image/jpeg"/>
  <Override PartName="/ppt/media/image4.jpg" ContentType="image/jpeg"/>
  <Override PartName="/ppt/media/image5.jpg" ContentType="image/jpeg"/>
  <Override PartName="/ppt/media/image6.jpg" ContentType="image/jpeg"/>
  <Override PartName="/ppt/media/image10.jpg" ContentType="image/jpeg"/>
  <Override PartName="/ppt/media/image11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E7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1788" y="-1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157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58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71593" y="535517"/>
            <a:ext cx="1256943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765" y="535517"/>
            <a:ext cx="3673674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131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468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134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764" y="2677584"/>
            <a:ext cx="2465309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3228" y="2677584"/>
            <a:ext cx="2465309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46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41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76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709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246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3742-D5B4-4589-844C-8E993465DB96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81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D3742-D5B4-4589-844C-8E993465DB96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F02E1-0EFB-40F3-A2AA-FF95B066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771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gif"/><Relationship Id="rId4" Type="http://schemas.openxmlformats.org/officeDocument/2006/relationships/image" Target="../media/image3.jpg"/><Relationship Id="rId9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E7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" y="5514"/>
            <a:ext cx="7772400" cy="100584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3044" y="4542248"/>
            <a:ext cx="3626311" cy="1052225"/>
          </a:xfrm>
        </p:spPr>
        <p:txBody>
          <a:bodyPr anchor="ctr">
            <a:normAutofit fontScale="90000"/>
          </a:bodyPr>
          <a:lstStyle/>
          <a:p>
            <a:r>
              <a:rPr lang="en-US" sz="3200" dirty="0">
                <a:latin typeface="Adobe Caslon Pro" panose="0205050205050A020403" pitchFamily="18" charset="0"/>
              </a:rPr>
              <a:t>279 Southbank </a:t>
            </a:r>
            <a:r>
              <a:rPr lang="en-US" sz="3200" dirty="0" err="1">
                <a:latin typeface="Adobe Caslon Pro" panose="0205050205050A020403" pitchFamily="18" charset="0"/>
              </a:rPr>
              <a:t>Dr</a:t>
            </a:r>
            <a:br>
              <a:rPr lang="en-US" sz="3200" dirty="0">
                <a:latin typeface="Adobe Caslon Pro" panose="0205050205050A020403" pitchFamily="18" charset="0"/>
              </a:rPr>
            </a:br>
            <a:r>
              <a:rPr lang="fi-FI" sz="2200" dirty="0">
                <a:latin typeface="Adobe Caslon Pro" panose="0205050205050A020403" pitchFamily="18" charset="0"/>
              </a:rPr>
              <a:t>Aiken, SC 29803</a:t>
            </a:r>
            <a:br>
              <a:rPr lang="fi-FI" sz="2200" dirty="0">
                <a:latin typeface="Adobe Caslon Pro" panose="0205050205050A020403" pitchFamily="18" charset="0"/>
              </a:rPr>
            </a:br>
            <a:r>
              <a:rPr lang="fi-FI" sz="2200" dirty="0">
                <a:latin typeface="Adobe Caslon Pro" panose="0205050205050A020403" pitchFamily="18" charset="0"/>
              </a:rPr>
              <a:t>$124,500 ~ MLS# 99285</a:t>
            </a:r>
            <a:endParaRPr lang="en-US" sz="2200" dirty="0">
              <a:latin typeface="Adobe Caslon Pro" panose="0205050205050A0204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4417" y="5837201"/>
            <a:ext cx="4727742" cy="3252229"/>
          </a:xfrm>
        </p:spPr>
        <p:txBody>
          <a:bodyPr anchor="ctr">
            <a:normAutofit/>
          </a:bodyPr>
          <a:lstStyle/>
          <a:p>
            <a:r>
              <a:rPr lang="en-US" sz="1800" dirty="0">
                <a:latin typeface="Adobe Caslon Pro" panose="0205050205050A020403" pitchFamily="18" charset="0"/>
              </a:rPr>
              <a:t>2 beds 2 baths 1,334 </a:t>
            </a:r>
            <a:r>
              <a:rPr lang="en-US" sz="1800" dirty="0" err="1">
                <a:latin typeface="Adobe Caslon Pro" panose="0205050205050A020403" pitchFamily="18" charset="0"/>
              </a:rPr>
              <a:t>sqft</a:t>
            </a:r>
            <a:endParaRPr lang="en-US" sz="1800" dirty="0">
              <a:latin typeface="Adobe Caslon Pro" panose="0205050205050A020403" pitchFamily="18" charset="0"/>
            </a:endParaRPr>
          </a:p>
          <a:p>
            <a:endParaRPr lang="en-US" sz="1800" dirty="0">
              <a:latin typeface="Adobe Caslon Pro" panose="0205050205050A020403" pitchFamily="18" charset="0"/>
            </a:endParaRPr>
          </a:p>
          <a:p>
            <a:r>
              <a:rPr lang="en-US" sz="1800" dirty="0">
                <a:latin typeface="Adobe Caslon Pro" panose="0205050205050A020403" pitchFamily="18" charset="0"/>
              </a:rPr>
              <a:t>Show and sell! This home has been impeccably maintained, fresh interior paint throughout, carpets have been cleaned, this home is spotless and move in ready. </a:t>
            </a:r>
          </a:p>
          <a:p>
            <a:endParaRPr lang="en-US" sz="1800" dirty="0">
              <a:latin typeface="Adobe Caslon Pro" panose="0205050205050A020403" pitchFamily="18" charset="0"/>
            </a:endParaRPr>
          </a:p>
          <a:p>
            <a:r>
              <a:rPr lang="en-US" sz="1800" dirty="0">
                <a:latin typeface="Adobe Caslon Pro" panose="0205050205050A020403" pitchFamily="18" charset="0"/>
              </a:rPr>
              <a:t>Great location in neighbor with wonderful covered deck overlooking beautifully landscaped, private backyard. Great for entertaining or just relaxing, this home is a MUST SEE!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9332157"/>
            <a:ext cx="7772400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err="1">
                <a:latin typeface="Adobe Caslon Pro" panose="0205050205050A020403" pitchFamily="18" charset="0"/>
              </a:rPr>
              <a:t>Valli</a:t>
            </a:r>
            <a:r>
              <a:rPr lang="en-US" sz="1600" b="1" dirty="0">
                <a:latin typeface="Adobe Caslon Pro" panose="0205050205050A020403" pitchFamily="18" charset="0"/>
              </a:rPr>
              <a:t> Catchpole</a:t>
            </a:r>
            <a:br>
              <a:rPr lang="en-US" sz="1600" b="1" dirty="0">
                <a:latin typeface="Adobe Caslon Pro" panose="0205050205050A020403" pitchFamily="18" charset="0"/>
              </a:rPr>
            </a:br>
            <a:r>
              <a:rPr lang="en-US" sz="1400" dirty="0">
                <a:latin typeface="Adobe Caslon Pro" panose="0205050205050A020403" pitchFamily="18" charset="0"/>
              </a:rPr>
              <a:t>803.617.8540 / valli1@me.com</a:t>
            </a:r>
            <a:br>
              <a:rPr lang="en-US" sz="1400" b="1" dirty="0">
                <a:latin typeface="Adobe Caslon Pro" panose="0205050205050A020403" pitchFamily="18" charset="0"/>
              </a:rPr>
            </a:br>
            <a:r>
              <a:rPr lang="en-US" sz="1100" dirty="0">
                <a:latin typeface="Adobe Caslon Pro" panose="0205050205050A020403" pitchFamily="18" charset="0"/>
              </a:rPr>
              <a:t>Property Consultants of the South, 1429 Lyon </a:t>
            </a:r>
            <a:r>
              <a:rPr lang="en-US" sz="1100" dirty="0" err="1">
                <a:latin typeface="Adobe Caslon Pro" panose="0205050205050A020403" pitchFamily="18" charset="0"/>
              </a:rPr>
              <a:t>Dr</a:t>
            </a:r>
            <a:r>
              <a:rPr lang="en-US" sz="1100" dirty="0">
                <a:latin typeface="Adobe Caslon Pro" panose="0205050205050A020403" pitchFamily="18" charset="0"/>
              </a:rPr>
              <a:t> SE, Aiken, SC 29801 / www.FineSouthernLiving.com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678" y="194806"/>
            <a:ext cx="5525657" cy="414424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598" y="6000414"/>
            <a:ext cx="1402964" cy="10522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453" y="6000414"/>
            <a:ext cx="1402964" cy="105222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453" y="4542248"/>
            <a:ext cx="1402964" cy="105222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850" b="14077"/>
          <a:stretch/>
        </p:blipFill>
        <p:spPr>
          <a:xfrm>
            <a:off x="6264379" y="4542244"/>
            <a:ext cx="1407403" cy="105222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489" y="3197960"/>
            <a:ext cx="2207419" cy="1071563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30908"/>
            <a:ext cx="393414" cy="42749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4957" y="9630908"/>
            <a:ext cx="417442" cy="42749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14" y="7458579"/>
            <a:ext cx="1405183" cy="187357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599" y="7458579"/>
            <a:ext cx="1405183" cy="1873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780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70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Caslon Pro</vt:lpstr>
      <vt:lpstr>Arial</vt:lpstr>
      <vt:lpstr>Calibri</vt:lpstr>
      <vt:lpstr>Calibri Light</vt:lpstr>
      <vt:lpstr>Office Theme</vt:lpstr>
      <vt:lpstr>279 Southbank Dr Aiken, SC 29803 $124,500 ~ MLS# 99285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205 Buck Point Ct Aiken, SC 29803 MLS# 91017 $262,500</dc:title>
  <dc:creator>A. Thomas</dc:creator>
  <cp:lastModifiedBy>A. Thomas Price</cp:lastModifiedBy>
  <cp:revision>10</cp:revision>
  <dcterms:created xsi:type="dcterms:W3CDTF">2015-09-01T13:21:44Z</dcterms:created>
  <dcterms:modified xsi:type="dcterms:W3CDTF">2017-09-22T15:04:11Z</dcterms:modified>
</cp:coreProperties>
</file>