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9/23/2015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11597" y="795612"/>
            <a:ext cx="5149206" cy="386190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86380"/>
            <a:ext cx="7772400" cy="646331"/>
          </a:xfrm>
          <a:prstGeom prst="rect">
            <a:avLst/>
          </a:prstGeom>
          <a:effectLst>
            <a:outerShdw blurRad="50800" dist="38100" dir="5400000" algn="t" rotWithShape="0">
              <a:prstClr val="black">
                <a:alpha val="40000"/>
              </a:prstClr>
            </a:outerShdw>
          </a:effectLst>
        </p:spPr>
        <p:txBody>
          <a:bodyPr wrap="square">
            <a:spAutoFit/>
          </a:bodyPr>
          <a:lstStyle/>
          <a:p>
            <a:pPr algn="ctr"/>
            <a:r>
              <a:rPr lang="en-US" sz="3600" b="1" i="1" dirty="0">
                <a:solidFill>
                  <a:schemeClr val="bg1"/>
                </a:solidFill>
                <a:latin typeface="Gabriola" panose="04040605051002020D02" pitchFamily="82" charset="0"/>
              </a:rPr>
              <a:t>Upscale Gated Waterfront Community</a:t>
            </a:r>
          </a:p>
        </p:txBody>
      </p:sp>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199851" y="9000576"/>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0023" y="4720418"/>
            <a:ext cx="7752355" cy="753930"/>
          </a:xfrm>
        </p:spPr>
        <p:txBody>
          <a:bodyPr anchor="ctr">
            <a:noAutofit/>
          </a:bodyPr>
          <a:lstStyle/>
          <a:p>
            <a:r>
              <a:rPr lang="en-US" sz="1800" b="1" dirty="0">
                <a:solidFill>
                  <a:schemeClr val="tx2"/>
                </a:solidFill>
                <a:latin typeface="Georgia" panose="02040502050405020303" pitchFamily="18" charset="0"/>
                <a:cs typeface="Microsoft Sans Serif" panose="020B0604020202020204" pitchFamily="34" charset="0"/>
              </a:rPr>
              <a:t>27 Anchor Watch Drive</a:t>
            </a:r>
            <a:r>
              <a:rPr lang="en-US" sz="1800" dirty="0" smtClean="0">
                <a:solidFill>
                  <a:schemeClr val="tx2"/>
                </a:solidFill>
                <a:latin typeface="Georgia" panose="02040502050405020303" pitchFamily="18" charset="0"/>
                <a:cs typeface="Microsoft Sans Serif" panose="020B0604020202020204" pitchFamily="34" charset="0"/>
              </a:rPr>
              <a:t/>
            </a:r>
            <a:br>
              <a:rPr lang="en-US" sz="1800" dirty="0" smtClean="0">
                <a:solidFill>
                  <a:schemeClr val="tx2"/>
                </a:solidFill>
                <a:latin typeface="Georgia" panose="02040502050405020303" pitchFamily="18" charset="0"/>
                <a:cs typeface="Microsoft Sans Serif" panose="020B0604020202020204" pitchFamily="34" charset="0"/>
              </a:rPr>
            </a:br>
            <a:r>
              <a:rPr lang="en-US" sz="1600" dirty="0">
                <a:solidFill>
                  <a:schemeClr val="tx2"/>
                </a:solidFill>
                <a:latin typeface="Georgia" panose="02040502050405020303" pitchFamily="18" charset="0"/>
                <a:cs typeface="Microsoft Sans Serif" panose="020B0604020202020204" pitchFamily="34" charset="0"/>
              </a:rPr>
              <a:t>Anchorage Plantation | Wadmalaw Island, SC 29487 | MLS# 15015094 | $90,000</a:t>
            </a:r>
            <a:endParaRPr lang="en-US" sz="1200" dirty="0">
              <a:solidFill>
                <a:schemeClr val="tx2"/>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5537249"/>
            <a:ext cx="7762378" cy="1867449"/>
          </a:xfrm>
        </p:spPr>
        <p:txBody>
          <a:bodyPr anchor="ctr">
            <a:noAutofit/>
          </a:bodyPr>
          <a:lstStyle/>
          <a:p>
            <a:r>
              <a:rPr lang="en-US" sz="1600" dirty="0" err="1" smtClean="0">
                <a:solidFill>
                  <a:schemeClr val="tx1"/>
                </a:solidFill>
                <a:latin typeface="Georgia" panose="02040502050405020303" pitchFamily="18" charset="0"/>
                <a:cs typeface="Microsoft Sans Serif" panose="020B0604020202020204" pitchFamily="34" charset="0"/>
              </a:rPr>
              <a:t>Xcellent</a:t>
            </a:r>
            <a:r>
              <a:rPr lang="en-US" sz="1600" dirty="0" smtClean="0">
                <a:solidFill>
                  <a:schemeClr val="tx1"/>
                </a:solidFill>
                <a:latin typeface="Georgia" panose="02040502050405020303" pitchFamily="18" charset="0"/>
                <a:cs typeface="Microsoft Sans Serif" panose="020B0604020202020204" pitchFamily="34" charset="0"/>
              </a:rPr>
              <a:t> high buildable 3 acre lot in an upscale waterfront community. Anchorage offers all of the privacy and amenities you would want. Private boat ramp to launch your boat, community dock, boat wash area, amenity center with picnic area, BBQ grills, picnic tables, restroom and fireplace down by the waters edge making it the perfect place for your private functions. Unobstructed access to the Atlantic Ocean and Intracoastal water way. High bluff not in a flood zone</a:t>
            </a:r>
            <a:endParaRPr lang="en-US" sz="1600" dirty="0">
              <a:solidFill>
                <a:schemeClr val="tx1"/>
              </a:solidFill>
              <a:latin typeface="Georgia" panose="02040502050405020303" pitchFamily="18" charset="0"/>
              <a:cs typeface="Microsoft Sans Serif" panose="020B0604020202020204" pitchFamily="34" charset="0"/>
            </a:endParaRPr>
          </a:p>
        </p:txBody>
      </p:sp>
      <p:sp>
        <p:nvSpPr>
          <p:cNvPr id="9" name="Rectangle 8"/>
          <p:cNvSpPr/>
          <p:nvPr/>
        </p:nvSpPr>
        <p:spPr>
          <a:xfrm>
            <a:off x="0" y="9525000"/>
            <a:ext cx="7772400" cy="553998"/>
          </a:xfrm>
          <a:prstGeom prst="rect">
            <a:avLst/>
          </a:prstGeom>
        </p:spPr>
        <p:txBody>
          <a:bodyPr wrap="square">
            <a:spAutoFit/>
          </a:bodyPr>
          <a:lstStyle/>
          <a:p>
            <a:pPr algn="ctr"/>
            <a:r>
              <a:rPr lang="en-US" sz="1000" dirty="0" err="1">
                <a:latin typeface="Georgia" panose="02040502050405020303" pitchFamily="18" charset="0"/>
                <a:cs typeface="Microsoft Sans Serif" panose="020B0604020202020204" pitchFamily="34" charset="0"/>
              </a:rPr>
              <a:t>AgentOwned</a:t>
            </a:r>
            <a:r>
              <a:rPr lang="en-US" sz="1000" dirty="0">
                <a:latin typeface="Georgia" panose="02040502050405020303" pitchFamily="18" charset="0"/>
                <a:cs typeface="Microsoft Sans Serif" panose="020B0604020202020204" pitchFamily="34" charset="0"/>
              </a:rPr>
              <a:t> Preferred Group of Mt Pleasant</a:t>
            </a:r>
          </a:p>
          <a:p>
            <a:pPr algn="ct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a:t>
            </a:r>
            <a:r>
              <a:rPr lang="en-US" sz="1000" dirty="0" smtClean="0">
                <a:latin typeface="Georgia" panose="02040502050405020303" pitchFamily="18" charset="0"/>
                <a:cs typeface="Microsoft Sans Serif" panose="020B0604020202020204" pitchFamily="34" charset="0"/>
              </a:rPr>
              <a:t>Blvd, Mt </a:t>
            </a:r>
            <a:r>
              <a:rPr lang="en-US" sz="1000" dirty="0">
                <a:latin typeface="Georgia" panose="02040502050405020303" pitchFamily="18" charset="0"/>
                <a:cs typeface="Microsoft Sans Serif" panose="020B0604020202020204" pitchFamily="34" charset="0"/>
              </a:rPr>
              <a:t>Pleasant, SC 29464</a:t>
            </a:r>
          </a:p>
          <a:p>
            <a:pPr algn="ctr"/>
            <a:r>
              <a:rPr lang="en-US" sz="1000" dirty="0">
                <a:latin typeface="Georgia" panose="02040502050405020303" pitchFamily="18" charset="0"/>
                <a:cs typeface="Microsoft Sans Serif" panose="020B0604020202020204" pitchFamily="34" charset="0"/>
              </a:rPr>
              <a:t>www.buycharlestonscrealestate.com</a:t>
            </a:r>
          </a:p>
        </p:txBody>
      </p:sp>
      <p:sp>
        <p:nvSpPr>
          <p:cNvPr id="10" name="Down Ribbon 9"/>
          <p:cNvSpPr/>
          <p:nvPr/>
        </p:nvSpPr>
        <p:spPr>
          <a:xfrm>
            <a:off x="8001000" y="381000"/>
            <a:ext cx="3384236" cy="831471"/>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i="1" dirty="0">
                <a:solidFill>
                  <a:schemeClr val="tx1"/>
                </a:solidFill>
                <a:latin typeface="Gabriola" panose="04040605051002020D02" pitchFamily="82" charset="0"/>
              </a:rPr>
              <a:t>Motivated Seller</a:t>
            </a:r>
          </a:p>
        </p:txBody>
      </p:sp>
      <p:pic>
        <p:nvPicPr>
          <p:cNvPr id="17"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776506" y="7467600"/>
            <a:ext cx="1325880" cy="99441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13357" y="7467600"/>
            <a:ext cx="1325880" cy="99441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25" name="Rectangle 24"/>
          <p:cNvSpPr/>
          <p:nvPr/>
        </p:nvSpPr>
        <p:spPr>
          <a:xfrm>
            <a:off x="0" y="8763000"/>
            <a:ext cx="7762378" cy="738664"/>
          </a:xfrm>
          <a:prstGeom prst="rect">
            <a:avLst/>
          </a:prstGeom>
        </p:spPr>
        <p:txBody>
          <a:bodyPr wrap="square">
            <a:spAutoFit/>
          </a:bodyPr>
          <a:lstStyle/>
          <a:p>
            <a:pPr algn="ctr"/>
            <a:r>
              <a:rPr lang="de-DE" sz="1400" b="1" dirty="0" smtClean="0">
                <a:latin typeface="Georgia" panose="02040502050405020303" pitchFamily="18" charset="0"/>
                <a:cs typeface="Microsoft Sans Serif" panose="020B0604020202020204" pitchFamily="34" charset="0"/>
              </a:rPr>
              <a:t>Neil Schneider</a:t>
            </a:r>
          </a:p>
          <a:p>
            <a:pPr algn="ctr"/>
            <a:r>
              <a:rPr lang="de-DE" sz="1400" dirty="0" smtClean="0">
                <a:latin typeface="Georgia" panose="02040502050405020303" pitchFamily="18" charset="0"/>
                <a:cs typeface="Microsoft Sans Serif" panose="020B0604020202020204" pitchFamily="34" charset="0"/>
              </a:rPr>
              <a:t>(</a:t>
            </a:r>
            <a:r>
              <a:rPr lang="de-DE" sz="1400" dirty="0">
                <a:latin typeface="Georgia" panose="02040502050405020303" pitchFamily="18" charset="0"/>
                <a:cs typeface="Microsoft Sans Serif" panose="020B0604020202020204" pitchFamily="34" charset="0"/>
              </a:rPr>
              <a:t>843) 200-8902</a:t>
            </a:r>
          </a:p>
          <a:p>
            <a:pPr algn="ctr"/>
            <a:r>
              <a:rPr lang="de-DE" sz="1400" dirty="0">
                <a:latin typeface="Georgia" panose="02040502050405020303" pitchFamily="18" charset="0"/>
                <a:cs typeface="Microsoft Sans Serif" panose="020B0604020202020204" pitchFamily="34" charset="0"/>
              </a:rPr>
              <a:t>neil@charleston.info</a:t>
            </a:r>
            <a:endParaRPr lang="en-US" sz="1200" dirty="0" smtClean="0">
              <a:latin typeface="Georgia" panose="02040502050405020303" pitchFamily="18" charset="0"/>
              <a:cs typeface="Microsoft Sans Serif" panose="020B0604020202020204" pitchFamily="34" charset="0"/>
            </a:endParaRPr>
          </a:p>
        </p:txBody>
      </p:sp>
      <p:pic>
        <p:nvPicPr>
          <p:cNvPr id="16"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330889" y="7467600"/>
            <a:ext cx="1325880" cy="99441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8"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667740" y="7467600"/>
            <a:ext cx="1325880" cy="99441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222123" y="7467600"/>
            <a:ext cx="1325880" cy="99441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1" name="Picture 2" descr="http://photos.flexmls.com/chs/20141018131040175868000000.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4392" y="8763000"/>
            <a:ext cx="790575" cy="1190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121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27 Anchor Watch Drive Anchorage Plantation | Wadmalaw Island, SC 29487 | MLS# 15015094 | $90,000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36</cp:revision>
  <dcterms:created xsi:type="dcterms:W3CDTF">2006-08-16T00:00:00Z</dcterms:created>
  <dcterms:modified xsi:type="dcterms:W3CDTF">2015-09-23T12:47:53Z</dcterms:modified>
</cp:coreProperties>
</file>