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00"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8/18/2014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087" t="1930" r="1087" b="16603"/>
          <a:stretch/>
        </p:blipFill>
        <p:spPr>
          <a:xfrm>
            <a:off x="0" y="0"/>
            <a:ext cx="6858000" cy="4019550"/>
          </a:xfrm>
          <a:prstGeom prst="rect">
            <a:avLst/>
          </a:prstGeom>
          <a:ln>
            <a:solidFill>
              <a:schemeClr val="bg2">
                <a:lumMod val="75000"/>
              </a:schemeClr>
            </a:solidFill>
          </a:ln>
        </p:spPr>
      </p:pic>
      <p:sp>
        <p:nvSpPr>
          <p:cNvPr id="22" name="Rectangle 21"/>
          <p:cNvSpPr/>
          <p:nvPr/>
        </p:nvSpPr>
        <p:spPr>
          <a:xfrm rot="10800000">
            <a:off x="0" y="0"/>
            <a:ext cx="6858000" cy="1320800"/>
          </a:xfrm>
          <a:prstGeom prst="rect">
            <a:avLst/>
          </a:prstGeom>
          <a:gradFill flip="none" rotWithShape="1">
            <a:gsLst>
              <a:gs pos="0">
                <a:schemeClr val="bg2">
                  <a:lumMod val="50000"/>
                  <a:alpha val="0"/>
                </a:schemeClr>
              </a:gs>
              <a:gs pos="100000">
                <a:schemeClr val="bg2">
                  <a:lumMod val="5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
            <a:ext cx="6858000" cy="990600"/>
          </a:xfrm>
        </p:spPr>
        <p:txBody>
          <a:bodyPr anchor="t">
            <a:noAutofit/>
          </a:bodyPr>
          <a:lstStyle/>
          <a:p>
            <a:r>
              <a:rPr lang="en-US" sz="2100"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Agent Open House ~ Wednesday</a:t>
            </a:r>
            <a:r>
              <a:rPr lang="en-US" sz="2100"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August 20</a:t>
            </a:r>
            <a:r>
              <a:rPr lang="en-US" sz="2100" baseline="30000"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a:t>
            </a:r>
            <a:r>
              <a:rPr lang="en-US" sz="2100"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2-4pm</a:t>
            </a:r>
            <a:endParaRPr lang="en-US" sz="2100" dirty="0">
              <a:solidFill>
                <a:srgbClr val="FFFF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294713" y="4133995"/>
            <a:ext cx="4268574" cy="4119335"/>
          </a:xfrm>
        </p:spPr>
        <p:txBody>
          <a:bodyPr anchor="ctr">
            <a:noAutofit/>
          </a:bodyPr>
          <a:lstStyle/>
          <a:p>
            <a:r>
              <a:rPr lang="en-US" sz="1400" dirty="0">
                <a:solidFill>
                  <a:schemeClr val="bg2">
                    <a:lumMod val="90000"/>
                  </a:schemeClr>
                </a:solidFill>
                <a:latin typeface="Arial Narrow" panose="020B0606020202030204" pitchFamily="34" charset="0"/>
                <a:cs typeface="Arial" panose="020B0604020202020204" pitchFamily="34" charset="0"/>
              </a:rPr>
              <a:t>Large updated traditional 2 story brick home perfect for large family or lots of guests. Great Location. Convenient to MUSC &amp; St. Francis Hospitals. Easy access to city, airport and beaches. Restaurants, grocery stores and 2 pharmacies just minutes away. Move-in Ready! Just bring your kids, furniture and dog. Yard is already fenced! Attention was given to every detail when updating. Custom Crown Molding throughout, wainscoting in the formal dining room, smooth ceilings throughout most of home, hardwoods and tile floors as well as a marble foyer. Family room with fireplace opens to large eat-in kitchen including lots of granite counter space and an island with gas cook top and oven. Stainless steel appliances and custom made cabinets add charm and value. The large first floor master suite has a large cedar-lined walk-in closet and a spa bathroom with jetted tub and glass shower. The second level offers 4 nice size </a:t>
            </a:r>
            <a:r>
              <a:rPr lang="en-US" sz="1400" dirty="0" smtClean="0">
                <a:solidFill>
                  <a:schemeClr val="bg2">
                    <a:lumMod val="90000"/>
                  </a:schemeClr>
                </a:solidFill>
                <a:latin typeface="Arial Narrow" panose="020B0606020202030204" pitchFamily="34" charset="0"/>
                <a:cs typeface="Arial" panose="020B0604020202020204" pitchFamily="34" charset="0"/>
              </a:rPr>
              <a:t>bedrooms </a:t>
            </a:r>
            <a:r>
              <a:rPr lang="en-US" sz="1400" dirty="0">
                <a:solidFill>
                  <a:schemeClr val="bg2">
                    <a:lumMod val="90000"/>
                  </a:schemeClr>
                </a:solidFill>
                <a:latin typeface="Arial Narrow" panose="020B0606020202030204" pitchFamily="34" charset="0"/>
                <a:cs typeface="Arial" panose="020B0604020202020204" pitchFamily="34" charset="0"/>
              </a:rPr>
              <a:t>plus a bonus room and 2 full baths. If you are truly looking for a family home that brings comfort and style to both adults and children, this </a:t>
            </a:r>
            <a:r>
              <a:rPr lang="en-US" sz="1400">
                <a:solidFill>
                  <a:schemeClr val="bg2">
                    <a:lumMod val="90000"/>
                  </a:schemeClr>
                </a:solidFill>
                <a:latin typeface="Arial Narrow" panose="020B0606020202030204" pitchFamily="34" charset="0"/>
                <a:cs typeface="Arial" panose="020B0604020202020204" pitchFamily="34" charset="0"/>
              </a:rPr>
              <a:t>just </a:t>
            </a:r>
            <a:r>
              <a:rPr lang="en-US" sz="1400" smtClean="0">
                <a:solidFill>
                  <a:schemeClr val="bg2">
                    <a:lumMod val="90000"/>
                  </a:schemeClr>
                </a:solidFill>
                <a:latin typeface="Arial Narrow" panose="020B0606020202030204" pitchFamily="34" charset="0"/>
                <a:cs typeface="Arial" panose="020B0604020202020204" pitchFamily="34" charset="0"/>
              </a:rPr>
              <a:t>may be </a:t>
            </a:r>
            <a:r>
              <a:rPr lang="en-US" sz="1400" dirty="0">
                <a:solidFill>
                  <a:schemeClr val="bg2">
                    <a:lumMod val="90000"/>
                  </a:schemeClr>
                </a:solidFill>
                <a:latin typeface="Arial Narrow" panose="020B0606020202030204" pitchFamily="34" charset="0"/>
                <a:cs typeface="Arial" panose="020B0604020202020204" pitchFamily="34" charset="0"/>
              </a:rPr>
              <a:t>the home for you!</a:t>
            </a: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Susan Garfinkel</a:t>
            </a:r>
          </a:p>
          <a:p>
            <a:pPr algn="ct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843-696-5838 | susanrealtor44@gmail.com</a:t>
            </a:r>
            <a:endPar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 name="Rectangle 20"/>
          <p:cNvSpPr/>
          <p:nvPr/>
        </p:nvSpPr>
        <p:spPr>
          <a:xfrm>
            <a:off x="0" y="3299936"/>
            <a:ext cx="6858000" cy="738664"/>
          </a:xfrm>
          <a:prstGeom prst="rect">
            <a:avLst/>
          </a:prstGeom>
          <a:solidFill>
            <a:schemeClr val="bg2">
              <a:lumMod val="75000"/>
            </a:schemeClr>
          </a:solidFill>
          <a:ln>
            <a:solidFill>
              <a:schemeClr val="bg2">
                <a:lumMod val="75000"/>
              </a:schemeClr>
            </a:solidFill>
          </a:ln>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27 Old English </a:t>
            </a:r>
            <a:r>
              <a:rPr lang="en-US" sz="24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t>
            </a:r>
            <a: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Wespanee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Plantation</a:t>
            </a:r>
            <a:r>
              <a:rPr lang="en-US"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Charleston</a:t>
            </a:r>
            <a:r>
              <a:rPr lang="en-US"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a:t>
            </a:r>
            <a:r>
              <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1420105</a:t>
            </a:r>
            <a:r>
              <a:rPr lang="en-US"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$519,000</a:t>
            </a:r>
            <a:endPar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23" name="Rectangle 22"/>
          <p:cNvSpPr/>
          <p:nvPr/>
        </p:nvSpPr>
        <p:spPr>
          <a:xfrm>
            <a:off x="0"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rotWithShape="1">
          <a:blip r:embed="rId4" cstate="print">
            <a:extLst>
              <a:ext uri="{28A0092B-C50C-407E-A947-70E740481C1C}">
                <a14:useLocalDpi xmlns:a14="http://schemas.microsoft.com/office/drawing/2010/main" val="0"/>
              </a:ext>
            </a:extLst>
          </a:blip>
          <a:srcRect b="11469"/>
          <a:stretch/>
        </p:blipFill>
        <p:spPr>
          <a:xfrm>
            <a:off x="5600700" y="4914938"/>
            <a:ext cx="1219200" cy="809526"/>
          </a:xfrm>
          <a:prstGeom prst="rect">
            <a:avLst/>
          </a:prstGeom>
          <a:ln>
            <a:solidFill>
              <a:schemeClr val="bg2">
                <a:lumMod val="75000"/>
              </a:schemeClr>
            </a:solidFill>
          </a:ln>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1474"/>
          <a:stretch/>
        </p:blipFill>
        <p:spPr>
          <a:xfrm>
            <a:off x="5600700" y="4072029"/>
            <a:ext cx="1219200" cy="809480"/>
          </a:xfrm>
          <a:prstGeom prst="rect">
            <a:avLst/>
          </a:prstGeom>
          <a:ln>
            <a:solidFill>
              <a:schemeClr val="bg2">
                <a:lumMod val="75000"/>
              </a:schemeClr>
            </a:solidFill>
          </a:ln>
        </p:spPr>
      </p:pic>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b="11469"/>
          <a:stretch/>
        </p:blipFill>
        <p:spPr>
          <a:xfrm>
            <a:off x="38100" y="4914966"/>
            <a:ext cx="1219200" cy="809526"/>
          </a:xfrm>
          <a:prstGeom prst="rect">
            <a:avLst/>
          </a:prstGeom>
          <a:ln>
            <a:solidFill>
              <a:schemeClr val="bg2">
                <a:lumMod val="75000"/>
              </a:schemeClr>
            </a:solidFill>
          </a:ln>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1469"/>
          <a:stretch/>
        </p:blipFill>
        <p:spPr>
          <a:xfrm>
            <a:off x="38100" y="5757912"/>
            <a:ext cx="1219200" cy="809526"/>
          </a:xfrm>
          <a:prstGeom prst="rect">
            <a:avLst/>
          </a:prstGeom>
          <a:ln>
            <a:solidFill>
              <a:schemeClr val="bg2">
                <a:lumMod val="75000"/>
              </a:schemeClr>
            </a:solidFill>
          </a:ln>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b="11469"/>
          <a:stretch/>
        </p:blipFill>
        <p:spPr>
          <a:xfrm>
            <a:off x="38100" y="6600858"/>
            <a:ext cx="1219200" cy="809526"/>
          </a:xfrm>
          <a:prstGeom prst="rect">
            <a:avLst/>
          </a:prstGeom>
          <a:ln>
            <a:solidFill>
              <a:schemeClr val="bg2">
                <a:lumMod val="75000"/>
              </a:schemeClr>
            </a:solidFill>
          </a:ln>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b="11469"/>
          <a:stretch/>
        </p:blipFill>
        <p:spPr>
          <a:xfrm>
            <a:off x="5600700" y="5757893"/>
            <a:ext cx="1219200" cy="809526"/>
          </a:xfrm>
          <a:prstGeom prst="rect">
            <a:avLst/>
          </a:prstGeom>
          <a:ln>
            <a:solidFill>
              <a:schemeClr val="bg2">
                <a:lumMod val="75000"/>
              </a:schemeClr>
            </a:solidFill>
          </a:ln>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b="11469"/>
          <a:stretch/>
        </p:blipFill>
        <p:spPr>
          <a:xfrm>
            <a:off x="5600700" y="6600848"/>
            <a:ext cx="1219200" cy="809526"/>
          </a:xfrm>
          <a:prstGeom prst="rect">
            <a:avLst/>
          </a:prstGeom>
          <a:ln>
            <a:solidFill>
              <a:schemeClr val="bg2">
                <a:lumMod val="75000"/>
              </a:schemeClr>
            </a:solidFill>
          </a:ln>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b="11469"/>
          <a:stretch/>
        </p:blipFill>
        <p:spPr>
          <a:xfrm>
            <a:off x="38100" y="4072020"/>
            <a:ext cx="1219200" cy="809526"/>
          </a:xfrm>
          <a:prstGeom prst="rect">
            <a:avLst/>
          </a:prstGeom>
          <a:ln>
            <a:solidFill>
              <a:schemeClr val="bg2">
                <a:lumMod val="75000"/>
              </a:schemeClr>
            </a:solidFill>
          </a:ln>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25" name="Picture 24"/>
          <p:cNvPicPr>
            <a:picLocks noChangeAspect="1"/>
          </p:cNvPicPr>
          <p:nvPr/>
        </p:nvPicPr>
        <p:blipFill rotWithShape="1">
          <a:blip r:embed="rId13">
            <a:extLst>
              <a:ext uri="{28A0092B-C50C-407E-A947-70E740481C1C}">
                <a14:useLocalDpi xmlns:a14="http://schemas.microsoft.com/office/drawing/2010/main" val="0"/>
              </a:ext>
            </a:extLst>
          </a:blip>
          <a:srcRect l="5877" r="5877"/>
          <a:stretch/>
        </p:blipFill>
        <p:spPr>
          <a:xfrm>
            <a:off x="5886450" y="8305827"/>
            <a:ext cx="647700" cy="780819"/>
          </a:xfrm>
          <a:prstGeom prst="ellipse">
            <a:avLst/>
          </a:prstGeom>
          <a:ln w="28575">
            <a:solidFill>
              <a:schemeClr val="bg2">
                <a:lumMod val="75000"/>
              </a:schemeClr>
            </a:solidFill>
          </a:ln>
        </p:spPr>
      </p:pic>
      <p:pic>
        <p:nvPicPr>
          <p:cNvPr id="27" name="Picture 26"/>
          <p:cNvPicPr>
            <a:picLocks noChangeAspect="1"/>
          </p:cNvPicPr>
          <p:nvPr/>
        </p:nvPicPr>
        <p:blipFill rotWithShape="1">
          <a:blip r:embed="rId14" cstate="print">
            <a:extLst>
              <a:ext uri="{28A0092B-C50C-407E-A947-70E740481C1C}">
                <a14:useLocalDpi xmlns:a14="http://schemas.microsoft.com/office/drawing/2010/main" val="0"/>
              </a:ext>
            </a:extLst>
          </a:blip>
          <a:srcRect b="10772"/>
          <a:stretch/>
        </p:blipFill>
        <p:spPr>
          <a:xfrm>
            <a:off x="38101" y="7443804"/>
            <a:ext cx="1214438" cy="809526"/>
          </a:xfrm>
          <a:prstGeom prst="rect">
            <a:avLst/>
          </a:prstGeom>
          <a:ln>
            <a:solidFill>
              <a:schemeClr val="bg2">
                <a:lumMod val="75000"/>
              </a:schemeClr>
            </a:solidFill>
          </a:ln>
        </p:spPr>
      </p:pic>
      <p:pic>
        <p:nvPicPr>
          <p:cNvPr id="28" name="Picture 27"/>
          <p:cNvPicPr>
            <a:picLocks noChangeAspect="1"/>
          </p:cNvPicPr>
          <p:nvPr/>
        </p:nvPicPr>
        <p:blipFill rotWithShape="1">
          <a:blip r:embed="rId15" cstate="print">
            <a:extLst>
              <a:ext uri="{28A0092B-C50C-407E-A947-70E740481C1C}">
                <a14:useLocalDpi xmlns:a14="http://schemas.microsoft.com/office/drawing/2010/main" val="0"/>
              </a:ext>
            </a:extLst>
          </a:blip>
          <a:srcRect b="11469"/>
          <a:stretch/>
        </p:blipFill>
        <p:spPr>
          <a:xfrm>
            <a:off x="5600700" y="7443804"/>
            <a:ext cx="1219200" cy="809526"/>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248</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Agent Open House ~ Wednesday, August 20th ~ 2-4pm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2014-08-18T12:55:33Z</dcterms:modified>
</cp:coreProperties>
</file>