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73152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644" y="72"/>
      </p:cViewPr>
      <p:guideLst>
        <p:guide orient="horz" pos="230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2455"/>
            <a:ext cx="7772400" cy="15680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45280"/>
            <a:ext cx="640080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0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1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1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2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2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93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63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948"/>
            <a:ext cx="2057400" cy="62416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948"/>
            <a:ext cx="6019800" cy="62416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700694"/>
            <a:ext cx="7772400" cy="1452880"/>
          </a:xfrm>
        </p:spPr>
        <p:txBody>
          <a:bodyPr anchor="t"/>
          <a:lstStyle>
            <a:lvl1pPr algn="l">
              <a:defRPr sz="327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100495"/>
            <a:ext cx="7772400" cy="1600199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70495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2pPr>
            <a:lvl3pPr marL="740991" indent="0">
              <a:buNone/>
              <a:defRPr sz="1309">
                <a:solidFill>
                  <a:schemeClr val="tx1">
                    <a:tint val="75000"/>
                  </a:schemeClr>
                </a:solidFill>
              </a:defRPr>
            </a:lvl3pPr>
            <a:lvl4pPr marL="1111487" indent="0">
              <a:buNone/>
              <a:defRPr sz="1164">
                <a:solidFill>
                  <a:schemeClr val="tx1">
                    <a:tint val="75000"/>
                  </a:schemeClr>
                </a:solidFill>
              </a:defRPr>
            </a:lvl4pPr>
            <a:lvl5pPr marL="1481982" indent="0">
              <a:buNone/>
              <a:defRPr sz="1164">
                <a:solidFill>
                  <a:schemeClr val="tx1">
                    <a:tint val="75000"/>
                  </a:schemeClr>
                </a:solidFill>
              </a:defRPr>
            </a:lvl5pPr>
            <a:lvl6pPr marL="1852477" indent="0">
              <a:buNone/>
              <a:defRPr sz="1164">
                <a:solidFill>
                  <a:schemeClr val="tx1">
                    <a:tint val="75000"/>
                  </a:schemeClr>
                </a:solidFill>
              </a:defRPr>
            </a:lvl6pPr>
            <a:lvl7pPr marL="2222973" indent="0">
              <a:buNone/>
              <a:defRPr sz="1164">
                <a:solidFill>
                  <a:schemeClr val="tx1">
                    <a:tint val="75000"/>
                  </a:schemeClr>
                </a:solidFill>
              </a:defRPr>
            </a:lvl7pPr>
            <a:lvl8pPr marL="2593469" indent="0">
              <a:buNone/>
              <a:defRPr sz="1164">
                <a:solidFill>
                  <a:schemeClr val="tx1">
                    <a:tint val="75000"/>
                  </a:schemeClr>
                </a:solidFill>
              </a:defRPr>
            </a:lvl8pPr>
            <a:lvl9pPr marL="2963964" indent="0">
              <a:buNone/>
              <a:defRPr sz="11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06882"/>
            <a:ext cx="4038600" cy="4827694"/>
          </a:xfrm>
        </p:spPr>
        <p:txBody>
          <a:bodyPr/>
          <a:lstStyle>
            <a:lvl1pPr>
              <a:defRPr sz="2255"/>
            </a:lvl1pPr>
            <a:lvl2pPr>
              <a:defRPr sz="1964"/>
            </a:lvl2pPr>
            <a:lvl3pPr>
              <a:defRPr sz="1600"/>
            </a:lvl3pPr>
            <a:lvl4pPr>
              <a:defRPr sz="1455"/>
            </a:lvl4pPr>
            <a:lvl5pPr>
              <a:defRPr sz="1455"/>
            </a:lvl5pPr>
            <a:lvl6pPr>
              <a:defRPr sz="1455"/>
            </a:lvl6pPr>
            <a:lvl7pPr>
              <a:defRPr sz="1455"/>
            </a:lvl7pPr>
            <a:lvl8pPr>
              <a:defRPr sz="1455"/>
            </a:lvl8pPr>
            <a:lvl9pPr>
              <a:defRPr sz="14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6882"/>
            <a:ext cx="4038600" cy="4827694"/>
          </a:xfrm>
        </p:spPr>
        <p:txBody>
          <a:bodyPr/>
          <a:lstStyle>
            <a:lvl1pPr>
              <a:defRPr sz="2255"/>
            </a:lvl1pPr>
            <a:lvl2pPr>
              <a:defRPr sz="1964"/>
            </a:lvl2pPr>
            <a:lvl3pPr>
              <a:defRPr sz="1600"/>
            </a:lvl3pPr>
            <a:lvl4pPr>
              <a:defRPr sz="1455"/>
            </a:lvl4pPr>
            <a:lvl5pPr>
              <a:defRPr sz="1455"/>
            </a:lvl5pPr>
            <a:lvl6pPr>
              <a:defRPr sz="1455"/>
            </a:lvl6pPr>
            <a:lvl7pPr>
              <a:defRPr sz="1455"/>
            </a:lvl7pPr>
            <a:lvl8pPr>
              <a:defRPr sz="1455"/>
            </a:lvl8pPr>
            <a:lvl9pPr>
              <a:defRPr sz="14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7454"/>
            <a:ext cx="4040188" cy="682413"/>
          </a:xfrm>
        </p:spPr>
        <p:txBody>
          <a:bodyPr anchor="b"/>
          <a:lstStyle>
            <a:lvl1pPr marL="0" indent="0">
              <a:buNone/>
              <a:defRPr sz="1964" b="1"/>
            </a:lvl1pPr>
            <a:lvl2pPr marL="370495" indent="0">
              <a:buNone/>
              <a:defRPr sz="1600" b="1"/>
            </a:lvl2pPr>
            <a:lvl3pPr marL="740991" indent="0">
              <a:buNone/>
              <a:defRPr sz="1455" b="1"/>
            </a:lvl3pPr>
            <a:lvl4pPr marL="1111487" indent="0">
              <a:buNone/>
              <a:defRPr sz="1309" b="1"/>
            </a:lvl4pPr>
            <a:lvl5pPr marL="1481982" indent="0">
              <a:buNone/>
              <a:defRPr sz="1309" b="1"/>
            </a:lvl5pPr>
            <a:lvl6pPr marL="1852477" indent="0">
              <a:buNone/>
              <a:defRPr sz="1309" b="1"/>
            </a:lvl6pPr>
            <a:lvl7pPr marL="2222973" indent="0">
              <a:buNone/>
              <a:defRPr sz="1309" b="1"/>
            </a:lvl7pPr>
            <a:lvl8pPr marL="2593469" indent="0">
              <a:buNone/>
              <a:defRPr sz="1309" b="1"/>
            </a:lvl8pPr>
            <a:lvl9pPr marL="2963964" indent="0">
              <a:buNone/>
              <a:defRPr sz="13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19867"/>
            <a:ext cx="4040188" cy="4214707"/>
          </a:xfrm>
        </p:spPr>
        <p:txBody>
          <a:bodyPr/>
          <a:lstStyle>
            <a:lvl1pPr>
              <a:defRPr sz="1964"/>
            </a:lvl1pPr>
            <a:lvl2pPr>
              <a:defRPr sz="1600"/>
            </a:lvl2pPr>
            <a:lvl3pPr>
              <a:defRPr sz="1455"/>
            </a:lvl3pPr>
            <a:lvl4pPr>
              <a:defRPr sz="1309"/>
            </a:lvl4pPr>
            <a:lvl5pPr>
              <a:defRPr sz="1309"/>
            </a:lvl5pPr>
            <a:lvl6pPr>
              <a:defRPr sz="1309"/>
            </a:lvl6pPr>
            <a:lvl7pPr>
              <a:defRPr sz="1309"/>
            </a:lvl7pPr>
            <a:lvl8pPr>
              <a:defRPr sz="1309"/>
            </a:lvl8pPr>
            <a:lvl9pPr>
              <a:defRPr sz="130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37454"/>
            <a:ext cx="4041774" cy="682413"/>
          </a:xfrm>
        </p:spPr>
        <p:txBody>
          <a:bodyPr anchor="b"/>
          <a:lstStyle>
            <a:lvl1pPr marL="0" indent="0">
              <a:buNone/>
              <a:defRPr sz="1964" b="1"/>
            </a:lvl1pPr>
            <a:lvl2pPr marL="370495" indent="0">
              <a:buNone/>
              <a:defRPr sz="1600" b="1"/>
            </a:lvl2pPr>
            <a:lvl3pPr marL="740991" indent="0">
              <a:buNone/>
              <a:defRPr sz="1455" b="1"/>
            </a:lvl3pPr>
            <a:lvl4pPr marL="1111487" indent="0">
              <a:buNone/>
              <a:defRPr sz="1309" b="1"/>
            </a:lvl4pPr>
            <a:lvl5pPr marL="1481982" indent="0">
              <a:buNone/>
              <a:defRPr sz="1309" b="1"/>
            </a:lvl5pPr>
            <a:lvl6pPr marL="1852477" indent="0">
              <a:buNone/>
              <a:defRPr sz="1309" b="1"/>
            </a:lvl6pPr>
            <a:lvl7pPr marL="2222973" indent="0">
              <a:buNone/>
              <a:defRPr sz="1309" b="1"/>
            </a:lvl7pPr>
            <a:lvl8pPr marL="2593469" indent="0">
              <a:buNone/>
              <a:defRPr sz="1309" b="1"/>
            </a:lvl8pPr>
            <a:lvl9pPr marL="2963964" indent="0">
              <a:buNone/>
              <a:defRPr sz="13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319867"/>
            <a:ext cx="4041774" cy="4214707"/>
          </a:xfrm>
        </p:spPr>
        <p:txBody>
          <a:bodyPr/>
          <a:lstStyle>
            <a:lvl1pPr>
              <a:defRPr sz="1964"/>
            </a:lvl1pPr>
            <a:lvl2pPr>
              <a:defRPr sz="1600"/>
            </a:lvl2pPr>
            <a:lvl3pPr>
              <a:defRPr sz="1455"/>
            </a:lvl3pPr>
            <a:lvl4pPr>
              <a:defRPr sz="1309"/>
            </a:lvl4pPr>
            <a:lvl5pPr>
              <a:defRPr sz="1309"/>
            </a:lvl5pPr>
            <a:lvl6pPr>
              <a:defRPr sz="1309"/>
            </a:lvl6pPr>
            <a:lvl7pPr>
              <a:defRPr sz="1309"/>
            </a:lvl7pPr>
            <a:lvl8pPr>
              <a:defRPr sz="1309"/>
            </a:lvl8pPr>
            <a:lvl9pPr>
              <a:defRPr sz="130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91254"/>
            <a:ext cx="3008313" cy="123952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91254"/>
            <a:ext cx="5111751" cy="6243321"/>
          </a:xfrm>
        </p:spPr>
        <p:txBody>
          <a:bodyPr/>
          <a:lstStyle>
            <a:lvl1pPr>
              <a:defRPr sz="2618"/>
            </a:lvl1pPr>
            <a:lvl2pPr>
              <a:defRPr sz="2255"/>
            </a:lvl2pPr>
            <a:lvl3pPr>
              <a:defRPr sz="1964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30774"/>
            <a:ext cx="3008313" cy="5003801"/>
          </a:xfrm>
        </p:spPr>
        <p:txBody>
          <a:bodyPr/>
          <a:lstStyle>
            <a:lvl1pPr marL="0" indent="0">
              <a:buNone/>
              <a:defRPr sz="1164"/>
            </a:lvl1pPr>
            <a:lvl2pPr marL="370495" indent="0">
              <a:buNone/>
              <a:defRPr sz="945"/>
            </a:lvl2pPr>
            <a:lvl3pPr marL="740991" indent="0">
              <a:buNone/>
              <a:defRPr sz="800"/>
            </a:lvl3pPr>
            <a:lvl4pPr marL="1111487" indent="0">
              <a:buNone/>
              <a:defRPr sz="727"/>
            </a:lvl4pPr>
            <a:lvl5pPr marL="1481982" indent="0">
              <a:buNone/>
              <a:defRPr sz="727"/>
            </a:lvl5pPr>
            <a:lvl6pPr marL="1852477" indent="0">
              <a:buNone/>
              <a:defRPr sz="727"/>
            </a:lvl6pPr>
            <a:lvl7pPr marL="2222973" indent="0">
              <a:buNone/>
              <a:defRPr sz="727"/>
            </a:lvl7pPr>
            <a:lvl8pPr marL="2593469" indent="0">
              <a:buNone/>
              <a:defRPr sz="727"/>
            </a:lvl8pPr>
            <a:lvl9pPr marL="2963964" indent="0">
              <a:buNone/>
              <a:defRPr sz="7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120641"/>
            <a:ext cx="5486400" cy="604521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53626"/>
            <a:ext cx="5486400" cy="4389120"/>
          </a:xfrm>
        </p:spPr>
        <p:txBody>
          <a:bodyPr/>
          <a:lstStyle>
            <a:lvl1pPr marL="0" indent="0">
              <a:buNone/>
              <a:defRPr sz="2618"/>
            </a:lvl1pPr>
            <a:lvl2pPr marL="370495" indent="0">
              <a:buNone/>
              <a:defRPr sz="2255"/>
            </a:lvl2pPr>
            <a:lvl3pPr marL="740991" indent="0">
              <a:buNone/>
              <a:defRPr sz="1964"/>
            </a:lvl3pPr>
            <a:lvl4pPr marL="1111487" indent="0">
              <a:buNone/>
              <a:defRPr sz="1600"/>
            </a:lvl4pPr>
            <a:lvl5pPr marL="1481982" indent="0">
              <a:buNone/>
              <a:defRPr sz="1600"/>
            </a:lvl5pPr>
            <a:lvl6pPr marL="1852477" indent="0">
              <a:buNone/>
              <a:defRPr sz="1600"/>
            </a:lvl6pPr>
            <a:lvl7pPr marL="2222973" indent="0">
              <a:buNone/>
              <a:defRPr sz="1600"/>
            </a:lvl7pPr>
            <a:lvl8pPr marL="2593469" indent="0">
              <a:buNone/>
              <a:defRPr sz="1600"/>
            </a:lvl8pPr>
            <a:lvl9pPr marL="2963964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725162"/>
            <a:ext cx="5486400" cy="858519"/>
          </a:xfrm>
        </p:spPr>
        <p:txBody>
          <a:bodyPr/>
          <a:lstStyle>
            <a:lvl1pPr marL="0" indent="0">
              <a:buNone/>
              <a:defRPr sz="1164"/>
            </a:lvl1pPr>
            <a:lvl2pPr marL="370495" indent="0">
              <a:buNone/>
              <a:defRPr sz="945"/>
            </a:lvl2pPr>
            <a:lvl3pPr marL="740991" indent="0">
              <a:buNone/>
              <a:defRPr sz="800"/>
            </a:lvl3pPr>
            <a:lvl4pPr marL="1111487" indent="0">
              <a:buNone/>
              <a:defRPr sz="727"/>
            </a:lvl4pPr>
            <a:lvl5pPr marL="1481982" indent="0">
              <a:buNone/>
              <a:defRPr sz="727"/>
            </a:lvl5pPr>
            <a:lvl6pPr marL="1852477" indent="0">
              <a:buNone/>
              <a:defRPr sz="727"/>
            </a:lvl6pPr>
            <a:lvl7pPr marL="2222973" indent="0">
              <a:buNone/>
              <a:defRPr sz="727"/>
            </a:lvl7pPr>
            <a:lvl8pPr marL="2593469" indent="0">
              <a:buNone/>
              <a:defRPr sz="727"/>
            </a:lvl8pPr>
            <a:lvl9pPr marL="2963964" indent="0">
              <a:buNone/>
              <a:defRPr sz="7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6882"/>
            <a:ext cx="8229600" cy="482769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780108"/>
            <a:ext cx="2133600" cy="3894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780108"/>
            <a:ext cx="2895600" cy="3894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780108"/>
            <a:ext cx="2133600" cy="3894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40991" rtl="0" eaLnBrk="1" latinLnBrk="0" hangingPunct="1">
        <a:spcBef>
          <a:spcPct val="0"/>
        </a:spcBef>
        <a:buNone/>
        <a:defRPr sz="3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7872" indent="-277872" algn="l" defTabSz="740991" rtl="0" eaLnBrk="1" latinLnBrk="0" hangingPunct="1">
        <a:spcBef>
          <a:spcPct val="20000"/>
        </a:spcBef>
        <a:buFont typeface="Arial" pitchFamily="34" charset="0"/>
        <a:buChar char="•"/>
        <a:defRPr sz="2618" kern="1200">
          <a:solidFill>
            <a:schemeClr val="tx1"/>
          </a:solidFill>
          <a:latin typeface="+mn-lt"/>
          <a:ea typeface="+mn-ea"/>
          <a:cs typeface="+mn-cs"/>
        </a:defRPr>
      </a:lvl1pPr>
      <a:lvl2pPr marL="602055" indent="-231560" algn="l" defTabSz="740991" rtl="0" eaLnBrk="1" latinLnBrk="0" hangingPunct="1">
        <a:spcBef>
          <a:spcPct val="20000"/>
        </a:spcBef>
        <a:buFont typeface="Arial" pitchFamily="34" charset="0"/>
        <a:buChar char="–"/>
        <a:defRPr sz="2255" kern="1200">
          <a:solidFill>
            <a:schemeClr val="tx1"/>
          </a:solidFill>
          <a:latin typeface="+mn-lt"/>
          <a:ea typeface="+mn-ea"/>
          <a:cs typeface="+mn-cs"/>
        </a:defRPr>
      </a:lvl2pPr>
      <a:lvl3pPr marL="926239" indent="-185248" algn="l" defTabSz="740991" rtl="0" eaLnBrk="1" latinLnBrk="0" hangingPunct="1">
        <a:spcBef>
          <a:spcPct val="20000"/>
        </a:spcBef>
        <a:buFont typeface="Arial" pitchFamily="34" charset="0"/>
        <a:buChar char="•"/>
        <a:defRPr sz="1964" kern="1200">
          <a:solidFill>
            <a:schemeClr val="tx1"/>
          </a:solidFill>
          <a:latin typeface="+mn-lt"/>
          <a:ea typeface="+mn-ea"/>
          <a:cs typeface="+mn-cs"/>
        </a:defRPr>
      </a:lvl3pPr>
      <a:lvl4pPr marL="1296734" indent="-185248" algn="l" defTabSz="740991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67230" indent="-185248" algn="l" defTabSz="740991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7725" indent="-185248" algn="l" defTabSz="740991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8221" indent="-185248" algn="l" defTabSz="740991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78717" indent="-185248" algn="l" defTabSz="740991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49212" indent="-185248" algn="l" defTabSz="740991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0991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1pPr>
      <a:lvl2pPr marL="370495" algn="l" defTabSz="740991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2pPr>
      <a:lvl3pPr marL="740991" algn="l" defTabSz="740991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3pPr>
      <a:lvl4pPr marL="1111487" algn="l" defTabSz="740991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4pPr>
      <a:lvl5pPr marL="1481982" algn="l" defTabSz="740991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5pPr>
      <a:lvl6pPr marL="1852477" algn="l" defTabSz="740991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6pPr>
      <a:lvl7pPr marL="2222973" algn="l" defTabSz="740991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7pPr>
      <a:lvl8pPr marL="2593469" algn="l" defTabSz="740991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8pPr>
      <a:lvl9pPr marL="2963964" algn="l" defTabSz="740991" rtl="0" eaLnBrk="1" latinLnBrk="0" hangingPunct="1">
        <a:defRPr sz="14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g"/><Relationship Id="rId7" Type="http://schemas.openxmlformats.org/officeDocument/2006/relationships/image" Target="../media/image4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g"/><Relationship Id="rId5" Type="http://schemas.openxmlformats.org/officeDocument/2006/relationships/hyperlink" Target="mailto:artcope1@comcast.net" TargetMode="External"/><Relationship Id="rId10" Type="http://schemas.openxmlformats.org/officeDocument/2006/relationships/image" Target="../media/image7.jpg"/><Relationship Id="rId4" Type="http://schemas.openxmlformats.org/officeDocument/2006/relationships/image" Target="../media/image3.jp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350" y="0"/>
            <a:ext cx="9131300" cy="60960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7467600" y="72909"/>
            <a:ext cx="1600200" cy="106680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76200" y="0"/>
            <a:ext cx="7391401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3 Acre Estate Sized Lot In Deep Water Community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3690489"/>
            <a:ext cx="7321550" cy="812009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27 Anchor Watch Drive</a:t>
            </a:r>
            <a:br>
              <a:rPr lang="en-US" sz="1746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Anchorage Plantation · Wadmalaw Island · MLS# 20012901 · </a:t>
            </a:r>
            <a:r>
              <a:rPr lang="en-US" sz="15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$119,900</a:t>
            </a:r>
            <a:endParaRPr lang="en-US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502498"/>
            <a:ext cx="7321550" cy="1517302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THIS IS A HIGH VERY NICE LOT IN ANCHORAGE PLANTATION. ANCHORAGE IS A PRESTIGOUS GATED WATERFRONT COMMUNITY WITH COMMUNITY BOAT RAMP, DOCK, BOAT WASH OUT AREA AND AMENITY CENTER WITH BBQ GRILLS, PICNIC TABLES AND FIRE PLACE. THIS IS A 3 ACRE LOT THAT HAS BEEN CLEARED YEARS AGO AND IS READY TO BE BUILT ON AND LANDSCAPED TO YOUR PREFERENCE. AGENT IS OWNER.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932842" y="1142059"/>
            <a:ext cx="3618894" cy="403300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891" b="1" i="1" dirty="0">
                <a:solidFill>
                  <a:schemeClr val="tx1"/>
                </a:solidFill>
                <a:latin typeface="Gabriola" panose="04040605051002020D02" pitchFamily="82" charset="0"/>
              </a:rPr>
              <a:t>Fantastic Deal in Nexton</a:t>
            </a:r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7467600" y="1222902"/>
            <a:ext cx="1600200" cy="1200150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7183410" y="6341367"/>
            <a:ext cx="18500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Preferred Group, Inc.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Dodds Blvd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10545" y="6324600"/>
            <a:ext cx="1850044" cy="741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64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Art T Cope</a:t>
            </a:r>
          </a:p>
          <a:p>
            <a:pPr algn="ctr"/>
            <a:r>
              <a:rPr lang="pt-BR" sz="1000" dirty="0">
                <a:latin typeface="Georgia" panose="02040502050405020303" pitchFamily="18" charset="0"/>
              </a:rPr>
              <a:t>O 843-725-0135</a:t>
            </a:r>
          </a:p>
          <a:p>
            <a:pPr algn="ctr"/>
            <a:r>
              <a:rPr lang="pt-BR" sz="1000" dirty="0">
                <a:latin typeface="Georgia" panose="02040502050405020303" pitchFamily="18" charset="0"/>
              </a:rPr>
              <a:t>M 843-200-1308</a:t>
            </a:r>
          </a:p>
          <a:p>
            <a:pPr algn="ctr"/>
            <a:r>
              <a:rPr lang="pt-BR" sz="1000" dirty="0">
                <a:latin typeface="Georgia" panose="02040502050405020303" pitchFamily="18" charset="0"/>
                <a:hlinkClick r:id="rId5"/>
              </a:rPr>
              <a:t>artcope1@comcast</a:t>
            </a:r>
            <a:r>
              <a:rPr lang="pt-BR" sz="1000">
                <a:latin typeface="Georgia" panose="02040502050405020303" pitchFamily="18" charset="0"/>
                <a:hlinkClick r:id="rId5"/>
              </a:rPr>
              <a:t>.net</a:t>
            </a:r>
            <a:r>
              <a:rPr lang="pt-BR" sz="1000">
                <a:latin typeface="Georgia" panose="02040502050405020303" pitchFamily="18" charset="0"/>
              </a:rPr>
              <a:t> </a:t>
            </a:r>
            <a:endParaRPr lang="en-US" sz="10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CBF62C5-2901-44A3-9042-214096F4F395}"/>
              </a:ext>
            </a:extLst>
          </p:cNvPr>
          <p:cNvGrpSpPr/>
          <p:nvPr/>
        </p:nvGrpSpPr>
        <p:grpSpPr>
          <a:xfrm>
            <a:off x="3897777" y="6325575"/>
            <a:ext cx="1348446" cy="739471"/>
            <a:chOff x="3897777" y="6445585"/>
            <a:chExt cx="1348446" cy="739471"/>
          </a:xfrm>
        </p:grpSpPr>
        <p:sp>
          <p:nvSpPr>
            <p:cNvPr id="22" name="Rectangle 21"/>
            <p:cNvSpPr/>
            <p:nvPr/>
          </p:nvSpPr>
          <p:spPr>
            <a:xfrm>
              <a:off x="3897777" y="6980833"/>
              <a:ext cx="1348446" cy="20422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727" dirty="0">
                  <a:latin typeface="Georgia" panose="02040502050405020303" pitchFamily="18" charset="0"/>
                  <a:cs typeface="Microsoft Sans Serif" panose="020B0604020202020204" pitchFamily="34" charset="0"/>
                  <a:hlinkClick r:id="rId6"/>
                </a:rPr>
                <a:t>www.agentownedrealty.com</a:t>
              </a:r>
              <a:endParaRPr lang="en-US" sz="727" dirty="0"/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034467" y="6445585"/>
              <a:ext cx="1075067" cy="492267"/>
            </a:xfrm>
            <a:prstGeom prst="rect">
              <a:avLst/>
            </a:prstGeom>
          </p:spPr>
        </p:pic>
      </p:grp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7467600" y="2506245"/>
            <a:ext cx="1600200" cy="1068284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-3276600" y="1857994"/>
            <a:ext cx="2629375" cy="147245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7467600" y="3657722"/>
            <a:ext cx="1600200" cy="1200150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7467600" y="4941065"/>
            <a:ext cx="1600200" cy="1061466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7CCDA0BA-7590-48EC-B426-1A48D13939E6}"/>
              </a:ext>
            </a:extLst>
          </p:cNvPr>
          <p:cNvSpPr/>
          <p:nvPr/>
        </p:nvSpPr>
        <p:spPr>
          <a:xfrm rot="10800000">
            <a:off x="10814151" y="1857994"/>
            <a:ext cx="303168" cy="148422"/>
          </a:xfrm>
          <a:prstGeom prst="rightArrow">
            <a:avLst/>
          </a:prstGeom>
          <a:solidFill>
            <a:srgbClr val="FFFF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5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D8B1F8D-DABD-40FC-928C-EF5210425868}"/>
              </a:ext>
            </a:extLst>
          </p:cNvPr>
          <p:cNvSpPr/>
          <p:nvPr/>
        </p:nvSpPr>
        <p:spPr>
          <a:xfrm>
            <a:off x="10100821" y="1809043"/>
            <a:ext cx="604982" cy="378691"/>
          </a:xfrm>
          <a:custGeom>
            <a:avLst/>
            <a:gdLst>
              <a:gd name="connsiteX0" fmla="*/ 0 w 831850"/>
              <a:gd name="connsiteY0" fmla="*/ 304800 h 520700"/>
              <a:gd name="connsiteX1" fmla="*/ 495300 w 831850"/>
              <a:gd name="connsiteY1" fmla="*/ 0 h 520700"/>
              <a:gd name="connsiteX2" fmla="*/ 831850 w 831850"/>
              <a:gd name="connsiteY2" fmla="*/ 165100 h 520700"/>
              <a:gd name="connsiteX3" fmla="*/ 374650 w 831850"/>
              <a:gd name="connsiteY3" fmla="*/ 520700 h 520700"/>
              <a:gd name="connsiteX4" fmla="*/ 0 w 831850"/>
              <a:gd name="connsiteY4" fmla="*/ 30480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1850" h="520700">
                <a:moveTo>
                  <a:pt x="0" y="304800"/>
                </a:moveTo>
                <a:lnTo>
                  <a:pt x="495300" y="0"/>
                </a:lnTo>
                <a:lnTo>
                  <a:pt x="831850" y="165100"/>
                </a:lnTo>
                <a:lnTo>
                  <a:pt x="374650" y="520700"/>
                </a:lnTo>
                <a:lnTo>
                  <a:pt x="0" y="304800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5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CC4F56-1DDF-48E7-B468-0738E9A8B8A4}"/>
              </a:ext>
            </a:extLst>
          </p:cNvPr>
          <p:cNvSpPr/>
          <p:nvPr/>
        </p:nvSpPr>
        <p:spPr>
          <a:xfrm>
            <a:off x="-3017002" y="3540615"/>
            <a:ext cx="2826327" cy="9879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55" b="1" i="1" dirty="0">
                <a:solidFill>
                  <a:srgbClr val="FF0000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Seller will pay buyer's agent $5,000 at closing</a:t>
            </a:r>
          </a:p>
          <a:p>
            <a:r>
              <a:rPr lang="en-US" sz="1455" b="1" i="1" dirty="0">
                <a:solidFill>
                  <a:srgbClr val="FF0000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with accepted offer by noon June 7, 2019!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155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</vt:lpstr>
      <vt:lpstr>Office Theme</vt:lpstr>
      <vt:lpstr>27 Anchor Watch Drive Anchorage Plantation · Wadmalaw Island · MLS# 20012901 · $119,900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2020-10-05T11:59:56Z</dcterms:modified>
</cp:coreProperties>
</file>