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460565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06969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521394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135813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BC157-CF30-4A71-8E70-972482A28820}"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7591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BC157-CF30-4A71-8E70-972482A28820}"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33369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BC157-CF30-4A71-8E70-972482A28820}" type="datetimeFigureOut">
              <a:rPr lang="en-US" smtClean="0"/>
              <a:t>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89800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BC157-CF30-4A71-8E70-972482A28820}" type="datetimeFigureOut">
              <a:rPr lang="en-US" smtClean="0"/>
              <a:t>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284048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BC157-CF30-4A71-8E70-972482A28820}" type="datetimeFigureOut">
              <a:rPr lang="en-US" smtClean="0"/>
              <a:t>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500757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26706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485526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2DBC157-CF30-4A71-8E70-972482A28820}" type="datetimeFigureOut">
              <a:rPr lang="en-US" smtClean="0"/>
              <a:t>2/7/2020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6C2A1499-21D8-4FFA-B3D4-FA2AECA06273}" type="slidenum">
              <a:rPr lang="en-US" smtClean="0"/>
              <a:t>‹#›</a:t>
            </a:fld>
            <a:endParaRPr lang="en-US"/>
          </a:p>
        </p:txBody>
      </p:sp>
    </p:spTree>
    <p:extLst>
      <p:ext uri="{BB962C8B-B14F-4D97-AF65-F5344CB8AC3E}">
        <p14:creationId xmlns:p14="http://schemas.microsoft.com/office/powerpoint/2010/main" val="18533863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emf"/><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53976"/>
            <a:ext cx="1935163" cy="10004425"/>
          </a:xfrm>
          <a:prstGeom prst="rect">
            <a:avLst/>
          </a:prstGeom>
          <a:gradFill flip="none" rotWithShape="1">
            <a:gsLst>
              <a:gs pos="0">
                <a:schemeClr val="tx2"/>
              </a:gs>
              <a:gs pos="100000">
                <a:srgbClr val="6666FF">
                  <a:tint val="23500"/>
                  <a:satMod val="160000"/>
                  <a:alpha val="0"/>
                </a:srgbClr>
              </a:gs>
            </a:gsLst>
            <a:lin ang="0" scaled="1"/>
            <a:tileRect/>
          </a:gradFill>
          <a:ln>
            <a:noFill/>
          </a:ln>
          <a:effectLst/>
        </p:spPr>
        <p:txBody>
          <a:bodyPr vert="horz" wrap="square" lIns="36576" tIns="36576" rIns="36576" bIns="36576" numCol="1" anchor="t" anchorCtr="0" compatLnSpc="1">
            <a:prstTxWarp prst="textNoShape">
              <a:avLst/>
            </a:prstTxWarp>
          </a:bodyPr>
          <a:lstStyle/>
          <a:p>
            <a:endParaRPr lang="en-US"/>
          </a:p>
        </p:txBody>
      </p:sp>
      <p:sp>
        <p:nvSpPr>
          <p:cNvPr id="5" name="Rectangle 3"/>
          <p:cNvSpPr>
            <a:spLocks noChangeArrowheads="1"/>
          </p:cNvSpPr>
          <p:nvPr/>
        </p:nvSpPr>
        <p:spPr bwMode="auto">
          <a:xfrm>
            <a:off x="0" y="0"/>
            <a:ext cx="8229600" cy="1606867"/>
          </a:xfrm>
          <a:prstGeom prst="rect">
            <a:avLst/>
          </a:prstGeom>
          <a:gradFill flip="none" rotWithShape="1">
            <a:gsLst>
              <a:gs pos="0">
                <a:schemeClr val="tx2"/>
              </a:gs>
              <a:gs pos="100000">
                <a:schemeClr val="bg1">
                  <a:alpha val="0"/>
                </a:schemeClr>
              </a:gs>
            </a:gsLst>
            <a:lin ang="5400000" scaled="1"/>
            <a:tileRect/>
          </a:gradFill>
          <a:ln>
            <a:noFill/>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endParaRPr lang="en-US"/>
          </a:p>
        </p:txBody>
      </p:sp>
      <p:pic>
        <p:nvPicPr>
          <p:cNvPr id="1040"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8594" y="150514"/>
            <a:ext cx="3801340" cy="2851004"/>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6" name="Text Box 4"/>
          <p:cNvSpPr txBox="1">
            <a:spLocks noChangeArrowheads="1"/>
          </p:cNvSpPr>
          <p:nvPr/>
        </p:nvSpPr>
        <p:spPr bwMode="auto">
          <a:xfrm>
            <a:off x="3969934" y="1712352"/>
            <a:ext cx="4259665" cy="1319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2800" b="1"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27 Beachside Drive</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Isle of Palms, SC 29451</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MLS# 20000986</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$825,000</a:t>
            </a:r>
            <a:endParaRPr lang="en-US" altLang="en-US" sz="1400"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endParaRPr>
          </a:p>
        </p:txBody>
      </p:sp>
      <p:sp>
        <p:nvSpPr>
          <p:cNvPr id="7" name="Text Box 5"/>
          <p:cNvSpPr txBox="1">
            <a:spLocks noChangeArrowheads="1"/>
          </p:cNvSpPr>
          <p:nvPr/>
        </p:nvSpPr>
        <p:spPr bwMode="auto">
          <a:xfrm>
            <a:off x="167549" y="4891681"/>
            <a:ext cx="7894501" cy="23810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700" dirty="0">
                <a:solidFill>
                  <a:srgbClr val="000000"/>
                </a:solidFill>
                <a:latin typeface="Futura Lt BT" panose="020B0402020204020303" pitchFamily="34" charset="0"/>
              </a:rPr>
              <a:t>Lovely 3 BD 2 BA cottage located just a block from the ocean! Rare opportunity to own in Beachside! Quiet Oceanfront Community offers beach access, swimming pool, tennis court and is within walking distance of island shops and restaurants. Tiled flooring throughout, kitchen island with granite counter tops, open floor plan,12x12 screened porch and 10x17 deck off the front of the home. Elevated construction allows for car, boat and beach toy storage. Includes covered secure area for additional storage. Perfect for year round living, rental or retirement. House sold furnished. A Must See!!!! If square footage is important, please measure!</a:t>
            </a:r>
            <a:endParaRPr lang="en-US" altLang="en-US" sz="1700" dirty="0">
              <a:latin typeface="Futura Lt BT" panose="020B0402020204020303" pitchFamily="34" charset="0"/>
            </a:endParaRPr>
          </a:p>
        </p:txBody>
      </p:sp>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3324" y="9058276"/>
            <a:ext cx="1165233"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1044" y="9058276"/>
            <a:ext cx="743436" cy="877824"/>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9"/>
          <p:cNvSpPr txBox="1">
            <a:spLocks noChangeArrowheads="1"/>
          </p:cNvSpPr>
          <p:nvPr/>
        </p:nvSpPr>
        <p:spPr bwMode="auto">
          <a:xfrm>
            <a:off x="2733228" y="9058276"/>
            <a:ext cx="2330096" cy="877824"/>
          </a:xfrm>
          <a:prstGeom prst="rect">
            <a:avLst/>
          </a:prstGeom>
          <a:solidFill>
            <a:srgbClr val="003469"/>
          </a:solidFill>
          <a:ln w="9525" algn="in">
            <a:noFill/>
            <a:miter lim="800000"/>
            <a:headEnd/>
            <a:tailEnd/>
          </a:ln>
          <a:effec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1100" b="1" dirty="0">
                <a:solidFill>
                  <a:srgbClr val="FFFFFF"/>
                </a:solidFill>
                <a:latin typeface="Futura Lt BT" panose="020B0402020204020303" pitchFamily="34" charset="0"/>
              </a:rPr>
              <a:t>Elizabeth Chase</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Dargan Realty &amp; Associates</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(843) 813-5050</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Elizchase@hbrtwn.com</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www.elizabeth.hbrtwn.com</a:t>
            </a:r>
            <a:endParaRPr lang="en-US" altLang="en-US" dirty="0">
              <a:latin typeface="Futura Lt BT" panose="020B0402020204020303" pitchFamily="34" charset="0"/>
            </a:endParaRPr>
          </a:p>
        </p:txBody>
      </p:sp>
      <p:pic>
        <p:nvPicPr>
          <p:cNvPr id="1039"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167550"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2"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048002" y="7311049"/>
            <a:ext cx="213360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10" name="AutoShape 10"/>
          <p:cNvSpPr>
            <a:spLocks noChangeArrowheads="1"/>
          </p:cNvSpPr>
          <p:nvPr/>
        </p:nvSpPr>
        <p:spPr bwMode="auto">
          <a:xfrm>
            <a:off x="4573779" y="150514"/>
            <a:ext cx="3051975" cy="1456353"/>
          </a:xfrm>
          <a:prstGeom prst="star32">
            <a:avLst>
              <a:gd name="adj" fmla="val 37500"/>
            </a:avLst>
          </a:prstGeom>
          <a:solidFill>
            <a:srgbClr val="00B0F0"/>
          </a:solidFill>
          <a:ln w="3175" algn="in">
            <a:noFill/>
            <a:miter lim="800000"/>
            <a:headEnd/>
            <a:tailEnd/>
          </a:ln>
          <a:effectLst>
            <a:outerShdw blurRad="50800" dist="38100" dir="5400000" algn="t" rotWithShape="0">
              <a:prstClr val="black">
                <a:alpha val="40000"/>
              </a:prstClr>
            </a:outerShdw>
          </a:effectLst>
        </p:spPr>
        <p:txBody>
          <a:bodyPr vert="horz" wrap="square" lIns="0" tIns="0" rIns="0" bIns="0" numCol="1" anchor="t" anchorCtr="0" compatLnSpc="1">
            <a:prstTxWarp prst="textNoShape">
              <a:avLst/>
            </a:prstTxWarp>
          </a:bodyPr>
          <a:lstStyle/>
          <a:p>
            <a:pPr algn="ctr" defTabSz="914400" eaLnBrk="0" fontAlgn="base" hangingPunct="0">
              <a:spcBef>
                <a:spcPct val="0"/>
              </a:spcBef>
              <a:spcAft>
                <a:spcPct val="0"/>
              </a:spcAft>
            </a:pPr>
            <a:r>
              <a:rPr lang="en-US" altLang="en-US" sz="2200" b="1" i="1" dirty="0">
                <a:solidFill>
                  <a:srgbClr val="FFFF00"/>
                </a:solidFill>
                <a:effectLst>
                  <a:outerShdw blurRad="50800" dist="38100" dir="5400000" algn="t" rotWithShape="0">
                    <a:prstClr val="black">
                      <a:alpha val="40000"/>
                    </a:prstClr>
                  </a:outerShdw>
                </a:effectLst>
                <a:latin typeface="Futura Lt BT" panose="020B0402020204020303" pitchFamily="34" charset="0"/>
              </a:rPr>
              <a:t>Beachside Exclusive!</a:t>
            </a:r>
            <a:endParaRPr lang="en-US" altLang="en-US" sz="2200" dirty="0">
              <a:effectLst>
                <a:outerShdw blurRad="50800" dist="38100" dir="5400000" algn="t" rotWithShape="0">
                  <a:prstClr val="black">
                    <a:alpha val="40000"/>
                  </a:prstClr>
                </a:outerShdw>
              </a:effectLst>
              <a:latin typeface="Futura Lt BT" panose="020B0402020204020303" pitchFamily="34" charset="0"/>
            </a:endParaRPr>
          </a:p>
        </p:txBody>
      </p:sp>
      <p:pic>
        <p:nvPicPr>
          <p:cNvPr id="103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607775" y="3253206"/>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6"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5421677" y="3253206"/>
            <a:ext cx="1200149" cy="1600198"/>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7"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3048001" y="3253206"/>
            <a:ext cx="213360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1"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167550" y="3253206"/>
            <a:ext cx="1200149"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8" name="Picture 17">
            <a:extLst>
              <a:ext uri="{FF2B5EF4-FFF2-40B4-BE49-F238E27FC236}">
                <a16:creationId xmlns:a16="http://schemas.microsoft.com/office/drawing/2014/main" id="{65FBCF01-9D37-4A4D-8AE3-41EB088EC56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6861901" y="3253206"/>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9" name="Picture 11">
            <a:extLst>
              <a:ext uri="{FF2B5EF4-FFF2-40B4-BE49-F238E27FC236}">
                <a16:creationId xmlns:a16="http://schemas.microsoft.com/office/drawing/2014/main" id="{659E3B03-9926-4ED0-9E8D-614CE7916D8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1607776"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0" name="Picture 12">
            <a:extLst>
              <a:ext uri="{FF2B5EF4-FFF2-40B4-BE49-F238E27FC236}">
                <a16:creationId xmlns:a16="http://schemas.microsoft.com/office/drawing/2014/main" id="{11CF447D-57C8-4969-862D-034B30A82FD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5421678" y="7311049"/>
            <a:ext cx="1200148" cy="1600198"/>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1" name="Picture 20">
            <a:extLst>
              <a:ext uri="{FF2B5EF4-FFF2-40B4-BE49-F238E27FC236}">
                <a16:creationId xmlns:a16="http://schemas.microsoft.com/office/drawing/2014/main" id="{D99B3AE9-BB7D-4B95-8DC5-32ADA26DB9E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6861901"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2617147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TotalTime>
  <Words>158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7</cp:revision>
  <dcterms:created xsi:type="dcterms:W3CDTF">2017-03-27T18:33:43Z</dcterms:created>
  <dcterms:modified xsi:type="dcterms:W3CDTF">2020-02-07T17:24:16Z</dcterms:modified>
</cp:coreProperties>
</file>