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9" d="100"/>
          <a:sy n="59" d="100"/>
        </p:scale>
        <p:origin x="2477" y="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6/20/2024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t="11950" b="11950"/>
          <a:stretch/>
        </p:blipFill>
        <p:spPr>
          <a:xfrm>
            <a:off x="0" y="553529"/>
            <a:ext cx="7315200" cy="3713671"/>
          </a:xfrm>
          <a:prstGeom prst="rect">
            <a:avLst/>
          </a:prstGeom>
          <a:ln>
            <a:noFill/>
          </a:ln>
          <a:effectLst>
            <a:softEdge rad="112500"/>
          </a:effectLst>
        </p:spPr>
      </p:pic>
      <p:sp>
        <p:nvSpPr>
          <p:cNvPr id="2" name="Title 1"/>
          <p:cNvSpPr>
            <a:spLocks noGrp="1"/>
          </p:cNvSpPr>
          <p:nvPr>
            <p:ph type="ctrTitle"/>
          </p:nvPr>
        </p:nvSpPr>
        <p:spPr>
          <a:xfrm>
            <a:off x="-1" y="0"/>
            <a:ext cx="7315199" cy="553529"/>
          </a:xfrm>
          <a:noFill/>
          <a:effectLst/>
        </p:spPr>
        <p:txBody>
          <a:bodyPr anchor="ctr">
            <a:noAutofit/>
          </a:bodyPr>
          <a:lstStyle/>
          <a:p>
            <a:r>
              <a:rPr lang="en-US" sz="2400" b="1" i="1" dirty="0">
                <a:ln w="3175">
                  <a:solidFill>
                    <a:schemeClr val="tx2"/>
                  </a:solidFill>
                </a:ln>
                <a:solidFill>
                  <a:schemeClr val="bg1"/>
                </a:solidFill>
                <a:latin typeface="Century Gothic" panose="020B0502020202020204" pitchFamily="34" charset="0"/>
              </a:rPr>
              <a:t>Just Listed in Avondale</a:t>
            </a:r>
          </a:p>
        </p:txBody>
      </p:sp>
      <p:sp>
        <p:nvSpPr>
          <p:cNvPr id="3" name="Subtitle 2"/>
          <p:cNvSpPr>
            <a:spLocks noGrp="1"/>
          </p:cNvSpPr>
          <p:nvPr>
            <p:ph type="subTitle" idx="1"/>
          </p:nvPr>
        </p:nvSpPr>
        <p:spPr>
          <a:xfrm>
            <a:off x="0" y="4191000"/>
            <a:ext cx="7315199" cy="2452608"/>
          </a:xfrm>
        </p:spPr>
        <p:txBody>
          <a:bodyPr anchor="ctr">
            <a:noAutofit/>
          </a:bodyPr>
          <a:lstStyle/>
          <a:p>
            <a:r>
              <a:rPr lang="en-US" sz="1000" dirty="0">
                <a:solidFill>
                  <a:schemeClr val="tx1"/>
                </a:solidFill>
                <a:latin typeface="Century Gothic" panose="020B0502020202020204" pitchFamily="34" charset="0"/>
              </a:rPr>
              <a:t>Welcome to 27 </a:t>
            </a:r>
            <a:r>
              <a:rPr lang="en-US" sz="1000" dirty="0" err="1">
                <a:solidFill>
                  <a:schemeClr val="tx1"/>
                </a:solidFill>
                <a:latin typeface="Century Gothic" panose="020B0502020202020204" pitchFamily="34" charset="0"/>
              </a:rPr>
              <a:t>Lolandra</a:t>
            </a:r>
            <a:r>
              <a:rPr lang="en-US" sz="1000" dirty="0">
                <a:solidFill>
                  <a:schemeClr val="tx1"/>
                </a:solidFill>
                <a:latin typeface="Century Gothic" panose="020B0502020202020204" pitchFamily="34" charset="0"/>
              </a:rPr>
              <a:t> Ave, a charming and beautifully updated home located in the heart of Charleston, SC. This delightful 3-bedroom, 2-bathroom residence spans 1,132 sq ft and offers a blend of modern amenities and classic charm. Situated on a generous 0.15-acre corner lot, this property features a completely fenced-in backyard, ideal for entertaining or relaxing on the large patio. With one-car garage parking plus additional off-street parking, convenience is at your doorstep. Step inside to discover a formal living room featuring large front windows that bathe the home in natural light. The eat-in kitchen boasts granite countertops, stainless steel appliances, and ample counter seating perfect for casual dining.</a:t>
            </a:r>
          </a:p>
          <a:p>
            <a:r>
              <a:rPr lang="en-US" sz="1000" dirty="0">
                <a:solidFill>
                  <a:schemeClr val="tx1"/>
                </a:solidFill>
                <a:latin typeface="Century Gothic" panose="020B0502020202020204" pitchFamily="34" charset="0"/>
              </a:rPr>
              <a:t>Built in 1966, this home has been thoughtfully maintained &amp; updated. Nestled in a quiet &amp; friendly neighborhood with no HOA, the residence is steps away from a lovely neighborhood park, enhancing its appeal. The home's prime location is a short walk from the vibrant downtown Avondale area, where you can enjoy a variety of restaurants and shops. It's just 5 minutes to downtown Charleston and 15 minutes to the picturesque Folly Beach, offering the best of both city and coastal living. Additionally, the property is conveniently located near Charleston's newest Whole Foods Market.</a:t>
            </a:r>
          </a:p>
          <a:p>
            <a:r>
              <a:rPr lang="en-US" sz="1000" dirty="0">
                <a:solidFill>
                  <a:schemeClr val="tx1"/>
                </a:solidFill>
                <a:latin typeface="Century Gothic" panose="020B0502020202020204" pitchFamily="34" charset="0"/>
              </a:rPr>
              <a:t>Don't miss this opportunity to own a slice of Charleston charm, perfectly positioned close to everything you need. Schedule a viewing today and experience the best of Charleston living at 27 </a:t>
            </a:r>
            <a:r>
              <a:rPr lang="en-US" sz="1000" dirty="0" err="1">
                <a:solidFill>
                  <a:schemeClr val="tx1"/>
                </a:solidFill>
                <a:latin typeface="Century Gothic" panose="020B0502020202020204" pitchFamily="34" charset="0"/>
              </a:rPr>
              <a:t>Lolandra</a:t>
            </a:r>
            <a:r>
              <a:rPr lang="en-US" sz="1000" dirty="0">
                <a:solidFill>
                  <a:schemeClr val="tx1"/>
                </a:solidFill>
                <a:latin typeface="Century Gothic" panose="020B0502020202020204" pitchFamily="34" charset="0"/>
              </a:rPr>
              <a:t> Ave!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6591" y="83613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20793" y="8948142"/>
            <a:ext cx="7065818" cy="190180"/>
          </a:xfrm>
          <a:prstGeom prst="rect">
            <a:avLst/>
          </a:prstGeom>
        </p:spPr>
        <p:txBody>
          <a:bodyPr wrap="square">
            <a:spAutoFit/>
          </a:bodyPr>
          <a:lstStyle/>
          <a:p>
            <a:pPr algn="ctr"/>
            <a:r>
              <a:rPr lang="en-US" sz="636" dirty="0">
                <a:latin typeface="Century Gothic" panose="020B0502020202020204" pitchFamily="34" charset="0"/>
              </a:rPr>
              <a:t>AgentOwned Charleston Group | 902 Savannah Hwy | Charleston, SC 29407-7802</a:t>
            </a:r>
          </a:p>
        </p:txBody>
      </p:sp>
      <p:sp>
        <p:nvSpPr>
          <p:cNvPr id="24" name="Rectangle 23"/>
          <p:cNvSpPr/>
          <p:nvPr/>
        </p:nvSpPr>
        <p:spPr>
          <a:xfrm>
            <a:off x="124691" y="8291383"/>
            <a:ext cx="3344067" cy="624017"/>
          </a:xfrm>
          <a:prstGeom prst="rect">
            <a:avLst/>
          </a:prstGeom>
        </p:spPr>
        <p:txBody>
          <a:bodyPr wrap="square">
            <a:spAutoFit/>
          </a:bodyPr>
          <a:lstStyle/>
          <a:p>
            <a:r>
              <a:rPr lang="en-US" sz="1455" dirty="0">
                <a:latin typeface="Century Gothic" panose="020B0502020202020204" pitchFamily="34" charset="0"/>
              </a:rPr>
              <a:t>Kelly Snyder</a:t>
            </a:r>
          </a:p>
          <a:p>
            <a:r>
              <a:rPr lang="en-US" sz="1000" dirty="0">
                <a:latin typeface="Century Gothic" panose="020B0502020202020204" pitchFamily="34" charset="0"/>
              </a:rPr>
              <a:t>843-457-5951</a:t>
            </a:r>
          </a:p>
          <a:p>
            <a:r>
              <a:rPr lang="en-US" sz="1000" dirty="0">
                <a:latin typeface="Century Gothic" panose="020B0502020202020204" pitchFamily="34" charset="0"/>
              </a:rPr>
              <a:t>kelly.snyder@agentownedrealty.com</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69654" y="6644124"/>
            <a:ext cx="2375892" cy="1584959"/>
          </a:xfrm>
          <a:prstGeom prst="rect">
            <a:avLst/>
          </a:prstGeom>
          <a:ln>
            <a:noFill/>
          </a:ln>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760" y="6643608"/>
            <a:ext cx="2377439" cy="1585991"/>
          </a:xfrm>
          <a:prstGeom prst="rect">
            <a:avLst/>
          </a:prstGeom>
          <a:ln>
            <a:noFill/>
          </a:ln>
          <a:effectLst/>
        </p:spPr>
      </p:pic>
      <p:sp>
        <p:nvSpPr>
          <p:cNvPr id="5" name="Rectangle 4"/>
          <p:cNvSpPr/>
          <p:nvPr/>
        </p:nvSpPr>
        <p:spPr>
          <a:xfrm>
            <a:off x="76200" y="3556248"/>
            <a:ext cx="7180408" cy="630942"/>
          </a:xfrm>
          <a:prstGeom prst="rect">
            <a:avLst/>
          </a:prstGeom>
        </p:spPr>
        <p:txBody>
          <a:bodyPr wrap="square">
            <a:spAutoFit/>
          </a:bodyPr>
          <a:lstStyle/>
          <a:p>
            <a:pPr algn="ctr"/>
            <a:r>
              <a:rPr lang="en-US" sz="2000" b="1" dirty="0">
                <a:ln w="3175">
                  <a:solidFill>
                    <a:schemeClr val="tx2"/>
                  </a:solidFill>
                </a:ln>
                <a:solidFill>
                  <a:schemeClr val="bg1"/>
                </a:solidFill>
                <a:latin typeface="Century Gothic" panose="020B0502020202020204" pitchFamily="34" charset="0"/>
              </a:rPr>
              <a:t>27 </a:t>
            </a:r>
            <a:r>
              <a:rPr lang="en-US" sz="2000" b="1" dirty="0" err="1">
                <a:ln w="3175">
                  <a:solidFill>
                    <a:schemeClr val="tx2"/>
                  </a:solidFill>
                </a:ln>
                <a:solidFill>
                  <a:schemeClr val="bg1"/>
                </a:solidFill>
                <a:latin typeface="Century Gothic" panose="020B0502020202020204" pitchFamily="34" charset="0"/>
              </a:rPr>
              <a:t>Lolandra</a:t>
            </a:r>
            <a:r>
              <a:rPr lang="en-US" sz="2000" b="1" dirty="0">
                <a:ln w="3175">
                  <a:solidFill>
                    <a:schemeClr val="tx2"/>
                  </a:solidFill>
                </a:ln>
                <a:solidFill>
                  <a:schemeClr val="bg1"/>
                </a:solidFill>
                <a:latin typeface="Century Gothic" panose="020B0502020202020204" pitchFamily="34" charset="0"/>
              </a:rPr>
              <a:t> Avenue</a:t>
            </a:r>
          </a:p>
          <a:p>
            <a:pPr algn="ctr"/>
            <a:r>
              <a:rPr lang="en-US" sz="1500" b="1">
                <a:ln w="3175">
                  <a:solidFill>
                    <a:schemeClr val="tx2"/>
                  </a:solidFill>
                </a:ln>
                <a:solidFill>
                  <a:schemeClr val="bg1"/>
                </a:solidFill>
                <a:latin typeface="Century Gothic" panose="020B0502020202020204" pitchFamily="34" charset="0"/>
              </a:rPr>
              <a:t>Carolina Terrace | Charleston</a:t>
            </a:r>
            <a:r>
              <a:rPr lang="en-US" sz="1500" b="1" dirty="0">
                <a:ln w="3175">
                  <a:solidFill>
                    <a:schemeClr val="tx2"/>
                  </a:solidFill>
                </a:ln>
                <a:solidFill>
                  <a:schemeClr val="bg1"/>
                </a:solidFill>
                <a:latin typeface="Century Gothic" panose="020B0502020202020204" pitchFamily="34" charset="0"/>
              </a:rPr>
              <a:t>, SC 29407 | MLS# 24015696 | $639,000</a:t>
            </a:r>
          </a:p>
        </p:txBody>
      </p:sp>
      <p:sp>
        <p:nvSpPr>
          <p:cNvPr id="9" name="Rectangle 8">
            <a:extLst>
              <a:ext uri="{FF2B5EF4-FFF2-40B4-BE49-F238E27FC236}">
                <a16:creationId xmlns:a16="http://schemas.microsoft.com/office/drawing/2014/main" id="{3F3F5DBE-628A-40B5-A9C1-6BD65A579158}"/>
              </a:ext>
            </a:extLst>
          </p:cNvPr>
          <p:cNvSpPr/>
          <p:nvPr/>
        </p:nvSpPr>
        <p:spPr>
          <a:xfrm>
            <a:off x="3846443" y="8291383"/>
            <a:ext cx="3340168" cy="624017"/>
          </a:xfrm>
          <a:prstGeom prst="rect">
            <a:avLst/>
          </a:prstGeom>
        </p:spPr>
        <p:txBody>
          <a:bodyPr wrap="square">
            <a:spAutoFit/>
          </a:bodyPr>
          <a:lstStyle/>
          <a:p>
            <a:pPr algn="r"/>
            <a:r>
              <a:rPr lang="en-US" sz="1455" dirty="0">
                <a:latin typeface="Century Gothic" panose="020B0502020202020204" pitchFamily="34" charset="0"/>
              </a:rPr>
              <a:t>Greg Gelber</a:t>
            </a:r>
          </a:p>
          <a:p>
            <a:pPr algn="r"/>
            <a:r>
              <a:rPr lang="en-US" sz="1000" dirty="0">
                <a:latin typeface="Century Gothic" panose="020B0502020202020204" pitchFamily="34" charset="0"/>
              </a:rPr>
              <a:t>843-494-2354</a:t>
            </a:r>
          </a:p>
          <a:p>
            <a:pPr algn="r"/>
            <a:r>
              <a:rPr lang="en-US" sz="1000" dirty="0">
                <a:latin typeface="Century Gothic" panose="020B0502020202020204" pitchFamily="34" charset="0"/>
              </a:rPr>
              <a:t>greg.gelber@agentownedrealty.com</a:t>
            </a:r>
            <a:endParaRPr lang="en-US" sz="727" dirty="0">
              <a:latin typeface="Century Gothic" panose="020B0502020202020204" pitchFamily="34" charset="0"/>
            </a:endParaRPr>
          </a:p>
        </p:txBody>
      </p:sp>
      <p:pic>
        <p:nvPicPr>
          <p:cNvPr id="4" name="Picture 3">
            <a:extLst>
              <a:ext uri="{FF2B5EF4-FFF2-40B4-BE49-F238E27FC236}">
                <a16:creationId xmlns:a16="http://schemas.microsoft.com/office/drawing/2014/main" id="{D8D72013-C493-4293-2E53-B8485DD475E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895" y="6649541"/>
            <a:ext cx="2359650" cy="1574125"/>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317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Just Listed in Avondale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70</cp:revision>
  <dcterms:created xsi:type="dcterms:W3CDTF">2006-08-16T00:00:00Z</dcterms:created>
  <dcterms:modified xsi:type="dcterms:W3CDTF">2024-06-20T13:38:52Z</dcterms:modified>
</cp:coreProperties>
</file>