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3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05740" y="335280"/>
            <a:ext cx="7826349"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7" name="Group 9"/>
          <p:cNvGrpSpPr>
            <a:grpSpLocks noChangeAspect="1"/>
          </p:cNvGrpSpPr>
          <p:nvPr/>
        </p:nvGrpSpPr>
        <p:grpSpPr bwMode="hidden">
          <a:xfrm>
            <a:off x="190498" y="7852479"/>
            <a:ext cx="7851039"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 name="Title 1"/>
          <p:cNvSpPr>
            <a:spLocks noGrp="1"/>
          </p:cNvSpPr>
          <p:nvPr>
            <p:ph type="ctrTitle"/>
          </p:nvPr>
        </p:nvSpPr>
        <p:spPr>
          <a:xfrm>
            <a:off x="617220" y="2346961"/>
            <a:ext cx="699516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34440" y="5215469"/>
            <a:ext cx="576072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05740" y="335281"/>
            <a:ext cx="7826349"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4" name="Date Placeholder 3"/>
          <p:cNvSpPr>
            <a:spLocks noGrp="1"/>
          </p:cNvSpPr>
          <p:nvPr>
            <p:ph type="dt" sz="half" idx="10"/>
          </p:nvPr>
        </p:nvSpPr>
        <p:spPr/>
        <p:txBody>
          <a:bodyPr/>
          <a:lstStyle/>
          <a:p>
            <a:fld id="{1D8BD707-D9CF-40AE-B4C6-C98DA3205C09}" type="datetimeFigureOut">
              <a:rPr lang="en-US" smtClean="0"/>
              <a:pPr/>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90498" y="1047480"/>
            <a:ext cx="7851039"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 name="Vertical Title 1"/>
          <p:cNvSpPr>
            <a:spLocks noGrp="1"/>
          </p:cNvSpPr>
          <p:nvPr>
            <p:ph type="title" orient="vert"/>
          </p:nvPr>
        </p:nvSpPr>
        <p:spPr>
          <a:xfrm>
            <a:off x="5966460" y="2123441"/>
            <a:ext cx="185166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11480" y="2123441"/>
            <a:ext cx="541782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05740" y="335280"/>
            <a:ext cx="7826349"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9" name="Freeform 14"/>
          <p:cNvSpPr>
            <a:spLocks/>
          </p:cNvSpPr>
          <p:nvPr/>
        </p:nvSpPr>
        <p:spPr bwMode="hidden">
          <a:xfrm>
            <a:off x="5442696" y="6165268"/>
            <a:ext cx="2588786"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 name="Freeform 18"/>
          <p:cNvSpPr>
            <a:spLocks/>
          </p:cNvSpPr>
          <p:nvPr/>
        </p:nvSpPr>
        <p:spPr bwMode="hidden">
          <a:xfrm>
            <a:off x="2357388" y="5977093"/>
            <a:ext cx="4990064"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 name="Freeform 22"/>
          <p:cNvSpPr>
            <a:spLocks/>
          </p:cNvSpPr>
          <p:nvPr/>
        </p:nvSpPr>
        <p:spPr bwMode="hidden">
          <a:xfrm>
            <a:off x="2545856" y="5995092"/>
            <a:ext cx="4921182"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2" name="Freeform 26"/>
          <p:cNvSpPr>
            <a:spLocks/>
          </p:cNvSpPr>
          <p:nvPr/>
        </p:nvSpPr>
        <p:spPr bwMode="hidden">
          <a:xfrm>
            <a:off x="5048540" y="5975457"/>
            <a:ext cx="29772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13" name="Freeform 10"/>
          <p:cNvSpPr>
            <a:spLocks/>
          </p:cNvSpPr>
          <p:nvPr/>
        </p:nvSpPr>
        <p:spPr bwMode="hidden">
          <a:xfrm>
            <a:off x="190498" y="5952547"/>
            <a:ext cx="7851039"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2" name="Title 1"/>
          <p:cNvSpPr>
            <a:spLocks noGrp="1"/>
          </p:cNvSpPr>
          <p:nvPr>
            <p:ph type="title"/>
          </p:nvPr>
        </p:nvSpPr>
        <p:spPr>
          <a:xfrm>
            <a:off x="621029" y="3613221"/>
            <a:ext cx="699516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230628" y="2108259"/>
            <a:ext cx="5775961"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608990" y="3929482"/>
            <a:ext cx="343997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180637" y="3929482"/>
            <a:ext cx="343997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8991" y="3927900"/>
            <a:ext cx="343997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5029202"/>
            <a:ext cx="3438050"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83380" y="3927899"/>
            <a:ext cx="343997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3" y="5029202"/>
            <a:ext cx="343997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05740" y="335281"/>
            <a:ext cx="7826349"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6" name="Group 5"/>
          <p:cNvGrpSpPr>
            <a:grpSpLocks noChangeAspect="1"/>
          </p:cNvGrpSpPr>
          <p:nvPr/>
        </p:nvGrpSpPr>
        <p:grpSpPr bwMode="hidden">
          <a:xfrm>
            <a:off x="190498" y="1047480"/>
            <a:ext cx="7851039"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 name="Date Placeholder 1"/>
          <p:cNvSpPr>
            <a:spLocks noGrp="1"/>
          </p:cNvSpPr>
          <p:nvPr>
            <p:ph type="dt" sz="half" idx="10"/>
          </p:nvPr>
        </p:nvSpPr>
        <p:spPr/>
        <p:txBody>
          <a:bodyPr/>
          <a:lstStyle/>
          <a:p>
            <a:fld id="{1D8BD707-D9CF-40AE-B4C6-C98DA3205C09}" type="datetimeFigureOut">
              <a:rPr lang="en-US" smtClean="0"/>
              <a:pPr/>
              <a:t>7/29/2020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05740" y="335281"/>
            <a:ext cx="7826349"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 name="Date Placeholder 4"/>
          <p:cNvSpPr>
            <a:spLocks noGrp="1"/>
          </p:cNvSpPr>
          <p:nvPr>
            <p:ph type="dt" sz="half" idx="10"/>
          </p:nvPr>
        </p:nvSpPr>
        <p:spPr/>
        <p:txBody>
          <a:bodyPr/>
          <a:lstStyle/>
          <a:p>
            <a:fld id="{1D8BD707-D9CF-40AE-B4C6-C98DA3205C09}" type="datetimeFigureOut">
              <a:rPr lang="en-US" smtClean="0"/>
              <a:pPr/>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822960" y="5252722"/>
            <a:ext cx="301752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90498" y="1047480"/>
            <a:ext cx="7851039"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2" name="Title 21"/>
          <p:cNvSpPr>
            <a:spLocks noGrp="1"/>
          </p:cNvSpPr>
          <p:nvPr>
            <p:ph type="title"/>
          </p:nvPr>
        </p:nvSpPr>
        <p:spPr>
          <a:xfrm>
            <a:off x="822960" y="3352800"/>
            <a:ext cx="301752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186767" y="2682240"/>
            <a:ext cx="3513669"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05740" y="335280"/>
            <a:ext cx="7826349"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9" name="Group 8"/>
          <p:cNvGrpSpPr>
            <a:grpSpLocks noChangeAspect="1"/>
          </p:cNvGrpSpPr>
          <p:nvPr/>
        </p:nvGrpSpPr>
        <p:grpSpPr bwMode="hidden">
          <a:xfrm>
            <a:off x="190498" y="7852479"/>
            <a:ext cx="7851039"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 name="Title 1"/>
          <p:cNvSpPr>
            <a:spLocks noGrp="1"/>
          </p:cNvSpPr>
          <p:nvPr>
            <p:ph type="title"/>
          </p:nvPr>
        </p:nvSpPr>
        <p:spPr>
          <a:xfrm>
            <a:off x="4386740" y="496713"/>
            <a:ext cx="3431380"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381500" y="4085450"/>
            <a:ext cx="3436620"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54380" y="2011680"/>
            <a:ext cx="3209544"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05740" y="335280"/>
            <a:ext cx="7826349"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8" name="Group 15"/>
          <p:cNvGrpSpPr>
            <a:grpSpLocks noChangeAspect="1"/>
          </p:cNvGrpSpPr>
          <p:nvPr/>
        </p:nvGrpSpPr>
        <p:grpSpPr bwMode="hidden">
          <a:xfrm>
            <a:off x="190498" y="2463162"/>
            <a:ext cx="7851039"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 name="Title Placeholder 1"/>
          <p:cNvSpPr>
            <a:spLocks noGrp="1"/>
          </p:cNvSpPr>
          <p:nvPr>
            <p:ph type="title"/>
          </p:nvPr>
        </p:nvSpPr>
        <p:spPr>
          <a:xfrm>
            <a:off x="411480" y="496215"/>
            <a:ext cx="740664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647305" y="9166909"/>
            <a:ext cx="3408022"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7/29/2020</a:t>
            </a:fld>
            <a:endParaRPr lang="en-US"/>
          </a:p>
        </p:txBody>
      </p:sp>
      <p:sp>
        <p:nvSpPr>
          <p:cNvPr id="5" name="Footer Placeholder 4"/>
          <p:cNvSpPr>
            <a:spLocks noGrp="1"/>
          </p:cNvSpPr>
          <p:nvPr>
            <p:ph type="ftr" sz="quarter" idx="3"/>
          </p:nvPr>
        </p:nvSpPr>
        <p:spPr>
          <a:xfrm>
            <a:off x="174275" y="9166909"/>
            <a:ext cx="3408022"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591980" y="9166907"/>
            <a:ext cx="1045643"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84861" y="3924019"/>
            <a:ext cx="6667500"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04800"/>
            <a:ext cx="7772400" cy="609601"/>
          </a:xfrm>
        </p:spPr>
        <p:txBody>
          <a:bodyPr anchor="t">
            <a:noAutofit/>
          </a:bodyPr>
          <a:lstStyle/>
          <a:p>
            <a:r>
              <a:rPr lang="en-US" sz="3200" b="1" i="1" dirty="0">
                <a:solidFill>
                  <a:srgbClr val="FFFF00"/>
                </a:solidFill>
              </a:rPr>
              <a:t>Like New Home ~ Open House</a:t>
            </a:r>
            <a:endParaRPr lang="en-US" sz="3200" b="1" i="1" spc="300" dirty="0">
              <a:ln w="10160">
                <a:noFill/>
                <a:prstDash val="solid"/>
              </a:ln>
              <a:solidFill>
                <a:srgbClr val="FFFF00"/>
              </a:solidFill>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22003" b="20921"/>
          <a:stretch/>
        </p:blipFill>
        <p:spPr>
          <a:xfrm>
            <a:off x="-1268374" y="9034501"/>
            <a:ext cx="1001673" cy="762289"/>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65241" y="9273570"/>
            <a:ext cx="1349159" cy="577082"/>
          </a:xfrm>
          <a:prstGeom prst="rect">
            <a:avLst/>
          </a:prstGeom>
        </p:spPr>
      </p:pic>
      <p:sp>
        <p:nvSpPr>
          <p:cNvPr id="7" name="Rectangle 6"/>
          <p:cNvSpPr/>
          <p:nvPr/>
        </p:nvSpPr>
        <p:spPr>
          <a:xfrm>
            <a:off x="38100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228601" y="9050434"/>
            <a:ext cx="4724400" cy="800219"/>
          </a:xfrm>
          <a:prstGeom prst="rect">
            <a:avLst/>
          </a:prstGeom>
        </p:spPr>
        <p:txBody>
          <a:bodyPr wrap="square">
            <a:spAutoFit/>
          </a:bodyPr>
          <a:lstStyle/>
          <a:p>
            <a:r>
              <a:rPr lang="en-US" sz="1800" b="1" dirty="0">
                <a:solidFill>
                  <a:schemeClr val="accent5">
                    <a:lumMod val="50000"/>
                  </a:schemeClr>
                </a:solidFill>
              </a:rPr>
              <a:t>Walter Barton</a:t>
            </a:r>
          </a:p>
          <a:p>
            <a:r>
              <a:rPr lang="en-US" sz="1400" dirty="0">
                <a:solidFill>
                  <a:schemeClr val="accent5">
                    <a:lumMod val="50000"/>
                  </a:schemeClr>
                </a:solidFill>
              </a:rPr>
              <a:t>843-834-8400</a:t>
            </a:r>
          </a:p>
          <a:p>
            <a:r>
              <a:rPr lang="en-US" sz="1400" dirty="0">
                <a:solidFill>
                  <a:schemeClr val="accent5">
                    <a:lumMod val="50000"/>
                  </a:schemeClr>
                </a:solidFill>
              </a:rPr>
              <a:t>walterebarton@gmail.com</a:t>
            </a: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86229" y="914400"/>
            <a:ext cx="3657600" cy="2743200"/>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10001" y="914400"/>
            <a:ext cx="3924299" cy="275304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27 Sheppard Street</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Eastside</a:t>
            </a:r>
          </a:p>
          <a:p>
            <a:pPr algn="r"/>
            <a:r>
              <a:rPr lang="en-US" sz="2400" dirty="0">
                <a:ln w="18415" cmpd="sng">
                  <a:solidFill>
                    <a:srgbClr val="FFFFFF"/>
                  </a:solidFill>
                  <a:prstDash val="solid"/>
                </a:ln>
                <a:effectLst>
                  <a:outerShdw blurRad="63500" dir="3600000" algn="tl" rotWithShape="0">
                    <a:srgbClr val="000000">
                      <a:alpha val="70000"/>
                    </a:srgbClr>
                  </a:outerShdw>
                </a:effectLst>
              </a:rPr>
              <a:t>Charleston, SC 29403</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20001959</a:t>
            </a:r>
          </a:p>
          <a:p>
            <a:pPr algn="r"/>
            <a:r>
              <a:rPr lang="en-US" sz="2400" dirty="0">
                <a:ln w="18415" cmpd="sng">
                  <a:solidFill>
                    <a:srgbClr val="FFFFFF"/>
                  </a:solidFill>
                  <a:prstDash val="solid"/>
                </a:ln>
                <a:effectLst>
                  <a:outerShdw blurRad="63500" dir="3600000" algn="tl" rotWithShape="0">
                    <a:srgbClr val="000000">
                      <a:alpha val="70000"/>
                    </a:srgbClr>
                  </a:outerShdw>
                </a:effectLst>
              </a:rPr>
              <a:t>$424,900</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a:stretch/>
        </p:blipFill>
        <p:spPr>
          <a:xfrm>
            <a:off x="6525863" y="8175233"/>
            <a:ext cx="1217508" cy="913131"/>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a:stretch/>
        </p:blipFill>
        <p:spPr>
          <a:xfrm>
            <a:off x="6524171" y="3831126"/>
            <a:ext cx="1219200" cy="914400"/>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a:stretch/>
        </p:blipFill>
        <p:spPr>
          <a:xfrm>
            <a:off x="6527549" y="4919052"/>
            <a:ext cx="1215822" cy="911867"/>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a:stretch/>
        </p:blipFill>
        <p:spPr>
          <a:xfrm>
            <a:off x="6527549" y="6004445"/>
            <a:ext cx="1215822" cy="911867"/>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228600" y="3812050"/>
            <a:ext cx="6102031" cy="4169916"/>
          </a:xfrm>
        </p:spPr>
        <p:txBody>
          <a:bodyPr anchor="ctr">
            <a:noAutofit/>
          </a:bodyPr>
          <a:lstStyle/>
          <a:p>
            <a:r>
              <a:rPr lang="en-US" sz="2400" b="1" dirty="0">
                <a:solidFill>
                  <a:srgbClr val="000000"/>
                </a:solidFill>
              </a:rPr>
              <a:t>Open House Wednesday, August 5</a:t>
            </a:r>
            <a:r>
              <a:rPr lang="en-US" sz="2400" b="1" baseline="30000" dirty="0">
                <a:solidFill>
                  <a:srgbClr val="000000"/>
                </a:solidFill>
              </a:rPr>
              <a:t>th</a:t>
            </a:r>
            <a:r>
              <a:rPr lang="en-US" sz="2400" b="1" dirty="0">
                <a:solidFill>
                  <a:srgbClr val="000000"/>
                </a:solidFill>
              </a:rPr>
              <a:t> from 11-1</a:t>
            </a:r>
          </a:p>
          <a:p>
            <a:endParaRPr lang="en-US" sz="1600" dirty="0">
              <a:solidFill>
                <a:srgbClr val="000000"/>
              </a:solidFill>
            </a:endParaRPr>
          </a:p>
          <a:p>
            <a:r>
              <a:rPr lang="en-US" sz="1800" dirty="0">
                <a:solidFill>
                  <a:srgbClr val="000000"/>
                </a:solidFill>
              </a:rPr>
              <a:t>Welcome to Rainbow row Eastside. This 1920 home is one of 15 stucco homes in a row from Sheppard street around the corner and includes Nassau Street. COMPLETLY redone, effective age 2020. Solid stucco home all updated. Walk in to an big open area with kitchen and living room, even skylights. All granite in kitchen and bathrooms. Big back yard. All windows replaced except front (2). Easy to show, all offers need to have letter of pre-approval or proof of funds. No off street parking. Ceiling fans in all bedrooms and living room. One block to Meeting Street. This area is on high ground.</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a:stretch/>
        </p:blipFill>
        <p:spPr>
          <a:xfrm>
            <a:off x="6527549" y="7089838"/>
            <a:ext cx="1215822" cy="911867"/>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1"/>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Custom 2">
      <a:dk1>
        <a:srgbClr val="7F8FA9"/>
      </a:dk1>
      <a:lt1>
        <a:sysClr val="window" lastClr="FFFFFF"/>
      </a:lt1>
      <a:dk2>
        <a:srgbClr val="002060"/>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324</TotalTime>
  <Words>185</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Like New Home ~ Open House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59</cp:revision>
  <dcterms:created xsi:type="dcterms:W3CDTF">2006-08-16T00:00:00Z</dcterms:created>
  <dcterms:modified xsi:type="dcterms:W3CDTF">2020-07-29T21:43:06Z</dcterms:modified>
</cp:coreProperties>
</file>