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0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8229600" cy="4625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25536"/>
            <a:ext cx="8229600" cy="87614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2806 Merriams Drive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Carolina Bay ~ Charleston, SC 29414 ~ MLS# 20003776 ~ $585,000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4492930" y="5238750"/>
            <a:ext cx="5867400" cy="2574471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4"/>
            <a:ext cx="6357257" cy="3912107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With pond views in West Ashley's Carolina Bay, this elevate home is like new &amp; move-in ready! This home boasts beautiful finishes including gleaming hardwood floors, gorgeous trim work throughout, a tray ceiling &amp; wainscoting in the dining room, a fireplace in the living room, sliding doors to the screened-in porch &amp; a gourmet kitchen featuring a center island with breakfast bar seating, granite counters, SS appliances &amp; subway tile backsplash. 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floorplan offers 3 levels of living, a bedroom with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on the main level, 3 bedrooms, 2 full baths, laundry &amp; a loft on the 2nd level &amp; then the top level can be another bedroom or extra space with an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full bath! Because it is the first home on the cul-de-sac there is only one neighbor next to you, the other side is woods!</a:t>
            </a:r>
            <a:endParaRPr lang="en-US" sz="12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Protected Views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708571" y="2409825"/>
            <a:ext cx="1496786" cy="11225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557083" y="1979607"/>
            <a:ext cx="179614" cy="2686514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1062782" y="9699171"/>
            <a:ext cx="6106886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4877408"/>
            <a:ext cx="1433322" cy="955548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3791411"/>
            <a:ext cx="1433322" cy="95554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8135399"/>
            <a:ext cx="1433322" cy="9555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173186" y="20409"/>
            <a:ext cx="3049166" cy="47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2514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5963405"/>
            <a:ext cx="1433322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7049402"/>
            <a:ext cx="1433322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7213" y="5605011"/>
            <a:ext cx="1756229" cy="1182314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964" y="6525986"/>
            <a:ext cx="1433322" cy="955548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2226" y="6954441"/>
            <a:ext cx="1766206" cy="1195738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7126" y="8317513"/>
            <a:ext cx="1776405" cy="118427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870" y="3713575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184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57</cp:revision>
  <dcterms:created xsi:type="dcterms:W3CDTF">2006-08-16T00:00:00Z</dcterms:created>
  <dcterms:modified xsi:type="dcterms:W3CDTF">2020-06-05T17:35:03Z</dcterms:modified>
</cp:coreProperties>
</file>