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1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6/25/2018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hyperlink" Target="mailto:paige@mattoneillteam.com" TargetMode="External"/><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mailto:ben@mattoneillteam.com" TargetMode="External"/><Relationship Id="rId5" Type="http://schemas.openxmlformats.org/officeDocument/2006/relationships/image" Target="../media/image3.jpg"/><Relationship Id="rId10" Type="http://schemas.openxmlformats.org/officeDocument/2006/relationships/image" Target="../media/image7.jpeg"/><Relationship Id="rId4" Type="http://schemas.openxmlformats.org/officeDocument/2006/relationships/image" Target="../media/image2.jp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1"/>
            <a:ext cx="7772400" cy="529936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86943"/>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280 Marsh Ibis Trail</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Mount Pleasant, SC 29464 ~ MLS# 18014177 ~ $690,000</a:t>
            </a:r>
          </a:p>
        </p:txBody>
      </p:sp>
      <p:sp>
        <p:nvSpPr>
          <p:cNvPr id="5" name="Rectangle 4"/>
          <p:cNvSpPr/>
          <p:nvPr/>
        </p:nvSpPr>
        <p:spPr>
          <a:xfrm>
            <a:off x="0" y="-533400"/>
            <a:ext cx="7772400" cy="47705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300458" y="12211110"/>
            <a:ext cx="3014241" cy="5904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Paige Rhodes     843-830-3281</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hlinkClick r:id="rId3"/>
              </a:rPr>
              <a:t>paige@mattoneillteam.com</a:t>
            </a:r>
            <a:endParaRPr lang="en-US" sz="1600" dirty="0">
              <a:solidFill>
                <a:schemeClr val="tx1"/>
              </a:solidFill>
              <a:latin typeface="Palatino Linotype" panose="02040502050505030304" pitchFamily="18" charset="0"/>
            </a:endParaRPr>
          </a:p>
        </p:txBody>
      </p:sp>
      <p:sp>
        <p:nvSpPr>
          <p:cNvPr id="2" name="Rectangle 1"/>
          <p:cNvSpPr/>
          <p:nvPr/>
        </p:nvSpPr>
        <p:spPr>
          <a:xfrm>
            <a:off x="0" y="71735"/>
            <a:ext cx="7772400" cy="523220"/>
          </a:xfrm>
          <a:prstGeom prst="rect">
            <a:avLst/>
          </a:prstGeom>
        </p:spPr>
        <p:txBody>
          <a:bodyPr wrap="square">
            <a:spAutoFit/>
          </a:bodyPr>
          <a:lstStyle/>
          <a:p>
            <a:pPr algn="ctr"/>
            <a:r>
              <a:rPr lang="en-US" sz="2800" b="1" i="1" dirty="0">
                <a:ln>
                  <a:solidFill>
                    <a:schemeClr val="bg2">
                      <a:lumMod val="50000"/>
                    </a:schemeClr>
                  </a:solidFill>
                </a:ln>
                <a:solidFill>
                  <a:sysClr val="windowText" lastClr="0000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sz="2800" b="1" i="1" dirty="0">
              <a:ln>
                <a:solidFill>
                  <a:schemeClr val="bg2">
                    <a:lumMod val="50000"/>
                  </a:schemeClr>
                </a:solidFill>
              </a:ln>
              <a:solidFill>
                <a:sysClr val="windowText" lastClr="0000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6798781"/>
            <a:ext cx="7772400" cy="3754874"/>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There's something timeless about a white picket fence and that's exactly what gives you that ''feels like home'' sensation as soon as you pull up to this amazing two story home on a large corner lot in Mount Pleasant's Grassy Creek community. The way the sun hits the wrap around front porch welcomes you into this gorgeous open floor plan home that shows like a model home. The main floor has a home office and a separate guest bedroom with a full bathroom. The master is upstairs and has his &amp; her closets, and a luxurious </a:t>
            </a:r>
            <a:r>
              <a:rPr lang="en-US" sz="1400" dirty="0" err="1">
                <a:solidFill>
                  <a:schemeClr val="bg2">
                    <a:lumMod val="25000"/>
                  </a:schemeClr>
                </a:solidFill>
                <a:latin typeface="Palatino Linotype" panose="02040502050505030304" pitchFamily="18" charset="0"/>
                <a:cs typeface="Times New Roman" panose="02020603050405020304" pitchFamily="18" charset="0"/>
              </a:rPr>
              <a:t>en</a:t>
            </a:r>
            <a:r>
              <a:rPr lang="en-US" sz="1400" dirty="0">
                <a:solidFill>
                  <a:schemeClr val="bg2">
                    <a:lumMod val="25000"/>
                  </a:schemeClr>
                </a:solidFill>
                <a:latin typeface="Palatino Linotype" panose="02040502050505030304" pitchFamily="18" charset="0"/>
                <a:cs typeface="Times New Roman" panose="02020603050405020304" pitchFamily="18" charset="0"/>
              </a:rPr>
              <a:t>-suite bath with dual vanity, jacuzzi tub and walk-in shower. The bonus room upstairs would make for an excellent media room, 2nd home office, or playroom for the kids. Enjoy your morning coffee or evening glass of wine on the screened in back porch overlooking views of the fenced in backyard. Friends and family will gather at the granite breakfast bar in the kitchen and take notice of the amazing trim work throughout the home, as well as the crown molding and wainscoting. Additional features include gorgeous hardwood pine floors, fireplace in living room, surround sound built in speakers throughout the main living areas, stainless steel appliances in the kitchen, central vac, Bermuda shutters, and outdoor shower.</a:t>
            </a:r>
          </a:p>
          <a:p>
            <a:pPr algn="ct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Grassy Creek community features - great family neighborhood, central location, pavilion, boat dock and play park.</a:t>
            </a:r>
            <a:endParaRPr lang="en-US" sz="1400" i="1" u="sng"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5181599"/>
            <a:ext cx="2514600" cy="16733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628900" y="5181599"/>
            <a:ext cx="2514600" cy="1673352"/>
          </a:xfrm>
          <a:prstGeom prst="rect">
            <a:avLst/>
          </a:prstGeom>
        </p:spPr>
      </p:pic>
      <p:sp>
        <p:nvSpPr>
          <p:cNvPr id="6" name="Rectangle 5"/>
          <p:cNvSpPr/>
          <p:nvPr/>
        </p:nvSpPr>
        <p:spPr>
          <a:xfrm>
            <a:off x="8001000" y="9814143"/>
            <a:ext cx="3886200" cy="338554"/>
          </a:xfrm>
          <a:prstGeom prst="rect">
            <a:avLst/>
          </a:prstGeom>
        </p:spPr>
        <p:txBody>
          <a:bodyPr>
            <a:spAutoFit/>
          </a:bodyPr>
          <a:lstStyle/>
          <a:p>
            <a:pPr algn="ctr"/>
            <a:r>
              <a:rPr lang="en-US" sz="1600" b="1" i="1" dirty="0">
                <a:latin typeface="Palatino Linotype" panose="02040502050505030304" pitchFamily="18" charset="0"/>
              </a:rPr>
              <a:t>Book your viewing today!</a:t>
            </a:r>
          </a:p>
        </p:txBody>
      </p:sp>
      <p:sp>
        <p:nvSpPr>
          <p:cNvPr id="11" name="Rectangle 10"/>
          <p:cNvSpPr/>
          <p:nvPr/>
        </p:nvSpPr>
        <p:spPr>
          <a:xfrm>
            <a:off x="4457700" y="12216825"/>
            <a:ext cx="3014241" cy="584775"/>
          </a:xfrm>
          <a:prstGeom prst="rect">
            <a:avLst/>
          </a:prstGeom>
        </p:spPr>
        <p:txBody>
          <a:bodyPr wrap="square">
            <a:spAutoFit/>
          </a:bodyPr>
          <a:lstStyle/>
          <a:p>
            <a:pPr algn="ctr"/>
            <a:r>
              <a:rPr lang="en-US" sz="1600" dirty="0">
                <a:latin typeface="Palatino Linotype" panose="02040502050505030304" pitchFamily="18" charset="0"/>
              </a:rPr>
              <a:t>Ben Laaper     843-642-3546</a:t>
            </a:r>
          </a:p>
          <a:p>
            <a:pPr algn="ctr"/>
            <a:r>
              <a:rPr lang="en-US" sz="1600" dirty="0">
                <a:latin typeface="Palatino Linotype" panose="02040502050505030304" pitchFamily="18" charset="0"/>
                <a:hlinkClick r:id="rId6"/>
              </a:rPr>
              <a:t>ben@mattoneillteam.com</a:t>
            </a:r>
            <a:r>
              <a:rPr lang="en-US" sz="1600" dirty="0">
                <a:latin typeface="Palatino Linotype" panose="02040502050505030304" pitchFamily="18" charset="0"/>
              </a:rPr>
              <a:t> </a:t>
            </a:r>
            <a:endParaRPr lang="en-US" sz="1600" u="sng" dirty="0">
              <a:latin typeface="Palatino Linotype" panose="02040502050505030304" pitchFamily="18" charset="0"/>
            </a:endParaRPr>
          </a:p>
        </p:txBody>
      </p:sp>
      <p:pic>
        <p:nvPicPr>
          <p:cNvPr id="17" name="Picture 16">
            <a:extLst>
              <a:ext uri="{FF2B5EF4-FFF2-40B4-BE49-F238E27FC236}">
                <a16:creationId xmlns:a16="http://schemas.microsoft.com/office/drawing/2014/main" id="{89E810DD-DC90-40B8-84A9-A498C0C4B479}"/>
              </a:ext>
            </a:extLst>
          </p:cNvPr>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257800" y="5181599"/>
            <a:ext cx="2514600" cy="1673352"/>
          </a:xfrm>
          <a:prstGeom prst="rect">
            <a:avLst/>
          </a:prstGeom>
        </p:spPr>
      </p:pic>
      <p:pic>
        <p:nvPicPr>
          <p:cNvPr id="19" name="Picture 18">
            <a:extLst>
              <a:ext uri="{FF2B5EF4-FFF2-40B4-BE49-F238E27FC236}">
                <a16:creationId xmlns:a16="http://schemas.microsoft.com/office/drawing/2014/main" id="{5BD691C0-4436-431A-8904-93921F2411D5}"/>
              </a:ext>
            </a:extLst>
          </p:cNvPr>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10494436"/>
            <a:ext cx="2514600" cy="1673352"/>
          </a:xfrm>
          <a:prstGeom prst="rect">
            <a:avLst/>
          </a:prstGeom>
        </p:spPr>
      </p:pic>
      <p:pic>
        <p:nvPicPr>
          <p:cNvPr id="21" name="Picture 20">
            <a:extLst>
              <a:ext uri="{FF2B5EF4-FFF2-40B4-BE49-F238E27FC236}">
                <a16:creationId xmlns:a16="http://schemas.microsoft.com/office/drawing/2014/main" id="{E3D738C8-99E8-422A-8248-46A8AE81D005}"/>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2628900" y="10494436"/>
            <a:ext cx="2514600" cy="1673352"/>
          </a:xfrm>
          <a:prstGeom prst="rect">
            <a:avLst/>
          </a:prstGeom>
        </p:spPr>
      </p:pic>
      <p:pic>
        <p:nvPicPr>
          <p:cNvPr id="22" name="Picture 21">
            <a:extLst>
              <a:ext uri="{FF2B5EF4-FFF2-40B4-BE49-F238E27FC236}">
                <a16:creationId xmlns:a16="http://schemas.microsoft.com/office/drawing/2014/main" id="{5BC590A2-49C0-4875-AD0F-06258AE47D62}"/>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257800" y="10494436"/>
            <a:ext cx="2514600" cy="16733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TotalTime>
  <Words>281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2018-06-25T18:01:59Z</dcterms:modified>
</cp:coreProperties>
</file>