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8/14/2015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3953" y="3622799"/>
            <a:ext cx="9071240" cy="841583"/>
          </a:xfrm>
        </p:spPr>
        <p:txBody>
          <a:bodyPr/>
          <a:lstStyle/>
          <a:p>
            <a:r>
              <a:rPr lang="en-US" sz="2800" dirty="0" smtClean="0"/>
              <a:t>280 Seven Farms Drive #201   Daniel Island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1855" y="4235781"/>
            <a:ext cx="9070848" cy="457201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Open House Sunday 8/16/15    2:00 – 4:00</a:t>
            </a:r>
          </a:p>
          <a:p>
            <a:r>
              <a:rPr lang="en-US" sz="2000" b="1" dirty="0" smtClean="0"/>
              <a:t>MLS: 15018904    LP: $259,000</a:t>
            </a:r>
          </a:p>
          <a:p>
            <a:endParaRPr lang="en-US" sz="2000" b="1" dirty="0" smtClean="0"/>
          </a:p>
          <a:p>
            <a:r>
              <a:rPr lang="en-US" b="1" i="1" dirty="0" smtClean="0"/>
              <a:t>Connie Dittrich, Realtor 843.475.7993  cdittrich@carolinaone.com</a:t>
            </a:r>
          </a:p>
          <a:p>
            <a:endParaRPr lang="en-US" sz="20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1453953" y="1380172"/>
            <a:ext cx="9284096" cy="2366884"/>
            <a:chOff x="1453953" y="1380172"/>
            <a:chExt cx="9284096" cy="236688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0758" y="1487274"/>
              <a:ext cx="3013042" cy="225978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25" t="1" r="18377" b="636"/>
            <a:stretch/>
          </p:blipFill>
          <p:spPr>
            <a:xfrm>
              <a:off x="8401363" y="1380172"/>
              <a:ext cx="2336686" cy="207383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462"/>
            <a:stretch/>
          </p:blipFill>
          <p:spPr>
            <a:xfrm>
              <a:off x="1453953" y="1380172"/>
              <a:ext cx="2322519" cy="21492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9935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34</TotalTime>
  <Words>28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Garamond</vt:lpstr>
      <vt:lpstr>Savon</vt:lpstr>
      <vt:lpstr>280 Seven Farms Drive #201   Daniel Island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Connie Dittrich</dc:creator>
  <cp:lastModifiedBy>Connie Dittrich</cp:lastModifiedBy>
  <cp:revision>4</cp:revision>
  <dcterms:created xsi:type="dcterms:W3CDTF">2015-08-14T15:19:40Z</dcterms:created>
  <dcterms:modified xsi:type="dcterms:W3CDTF">2015-08-14T15:54:22Z</dcterms:modified>
</cp:coreProperties>
</file>